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6"/>
  </p:notesMasterIdLst>
  <p:sldIdLst>
    <p:sldId id="256" r:id="rId2"/>
    <p:sldId id="277" r:id="rId3"/>
    <p:sldId id="348" r:id="rId4"/>
    <p:sldId id="278" r:id="rId5"/>
    <p:sldId id="360" r:id="rId6"/>
    <p:sldId id="257" r:id="rId7"/>
    <p:sldId id="375" r:id="rId8"/>
    <p:sldId id="376" r:id="rId9"/>
    <p:sldId id="295" r:id="rId10"/>
    <p:sldId id="281" r:id="rId11"/>
    <p:sldId id="285" r:id="rId12"/>
    <p:sldId id="305" r:id="rId13"/>
    <p:sldId id="284" r:id="rId14"/>
    <p:sldId id="304" r:id="rId15"/>
    <p:sldId id="349" r:id="rId16"/>
    <p:sldId id="296" r:id="rId17"/>
    <p:sldId id="356" r:id="rId18"/>
    <p:sldId id="287" r:id="rId19"/>
    <p:sldId id="298" r:id="rId20"/>
    <p:sldId id="363" r:id="rId21"/>
    <p:sldId id="338" r:id="rId22"/>
    <p:sldId id="335" r:id="rId23"/>
    <p:sldId id="361" r:id="rId24"/>
    <p:sldId id="299" r:id="rId25"/>
    <p:sldId id="358" r:id="rId26"/>
    <p:sldId id="359" r:id="rId27"/>
    <p:sldId id="288" r:id="rId28"/>
    <p:sldId id="337" r:id="rId29"/>
    <p:sldId id="374" r:id="rId30"/>
    <p:sldId id="301" r:id="rId31"/>
    <p:sldId id="312" r:id="rId32"/>
    <p:sldId id="364" r:id="rId33"/>
    <p:sldId id="314" r:id="rId34"/>
    <p:sldId id="366" r:id="rId35"/>
    <p:sldId id="369" r:id="rId36"/>
    <p:sldId id="368" r:id="rId37"/>
    <p:sldId id="371" r:id="rId38"/>
    <p:sldId id="372" r:id="rId39"/>
    <p:sldId id="373" r:id="rId40"/>
    <p:sldId id="333" r:id="rId41"/>
    <p:sldId id="334" r:id="rId42"/>
    <p:sldId id="307" r:id="rId43"/>
    <p:sldId id="308" r:id="rId44"/>
    <p:sldId id="309" r:id="rId45"/>
    <p:sldId id="310" r:id="rId46"/>
    <p:sldId id="311" r:id="rId47"/>
    <p:sldId id="331" r:id="rId48"/>
    <p:sldId id="352" r:id="rId49"/>
    <p:sldId id="353" r:id="rId50"/>
    <p:sldId id="354" r:id="rId51"/>
    <p:sldId id="362" r:id="rId52"/>
    <p:sldId id="365" r:id="rId53"/>
    <p:sldId id="367" r:id="rId54"/>
    <p:sldId id="276" r:id="rId55"/>
  </p:sldIdLst>
  <p:sldSz cx="9144000" cy="5143500" type="screen16x9"/>
  <p:notesSz cx="6858000" cy="9144000"/>
  <p:embeddedFontLst>
    <p:embeddedFont>
      <p:font typeface="Abadi" panose="020B0604020104020204" pitchFamily="34" charset="0"/>
      <p:regular r:id="rId57"/>
    </p:embeddedFont>
    <p:embeddedFont>
      <p:font typeface="Calibri" panose="020F0502020204030204" pitchFamily="34" charset="0"/>
      <p:regular r:id="rId58"/>
      <p:bold r:id="rId59"/>
      <p:italic r:id="rId60"/>
      <p:boldItalic r:id="rId61"/>
    </p:embeddedFont>
    <p:embeddedFont>
      <p:font typeface="Tenorite" panose="00000500000000000000" pitchFamily="2" charset="0"/>
      <p:regular r:id="rId62"/>
      <p:bold r:id="rId63"/>
      <p:italic r:id="rId64"/>
      <p:boldItalic r:id="rId65"/>
    </p:embeddedFont>
    <p:embeddedFont>
      <p:font typeface="Trebuchet MS" panose="020B0603020202020204" pitchFamily="3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3090" autoAdjust="0"/>
  </p:normalViewPr>
  <p:slideViewPr>
    <p:cSldViewPr snapToGrid="0">
      <p:cViewPr varScale="1">
        <p:scale>
          <a:sx n="110" d="100"/>
          <a:sy n="110" d="100"/>
        </p:scale>
        <p:origin x="166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2.png"/><Relationship Id="rId7" Type="http://schemas.openxmlformats.org/officeDocument/2006/relationships/image" Target="../media/image49.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ata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ata1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ata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svg"/><Relationship Id="rId1" Type="http://schemas.openxmlformats.org/officeDocument/2006/relationships/image" Target="../media/image130.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diagrams/_rels/data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03.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0.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ata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4" Type="http://schemas.openxmlformats.org/officeDocument/2006/relationships/image" Target="../media/image151.svg"/></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2.png"/><Relationship Id="rId7" Type="http://schemas.openxmlformats.org/officeDocument/2006/relationships/image" Target="../media/image49.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svg"/><Relationship Id="rId1" Type="http://schemas.openxmlformats.org/officeDocument/2006/relationships/image" Target="../media/image130.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0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4" Type="http://schemas.openxmlformats.org/officeDocument/2006/relationships/image" Target="../media/image15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dirty="0">
              <a:latin typeface="Tenorite" pitchFamily="2" charset="0"/>
            </a:rPr>
            <a:t>Analysis/Software Requirements</a:t>
          </a:r>
          <a:endParaRPr lang="en-US" b="0" dirty="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dirty="0">
              <a:latin typeface="Tenorite" pitchFamily="2" charset="0"/>
            </a:rPr>
            <a:t>Development -</a:t>
          </a:r>
        </a:p>
        <a:p>
          <a:r>
            <a:rPr lang="en-GB" b="0" dirty="0">
              <a:latin typeface="Tenorite" pitchFamily="2" charset="0"/>
            </a:rPr>
            <a:t>Sprint 1 &amp; 2 begins </a:t>
          </a:r>
          <a:endParaRPr lang="en-US" b="0" dirty="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dirty="0">
              <a:latin typeface="Tenorite" pitchFamily="2" charset="0"/>
            </a:rPr>
            <a:t>Development –</a:t>
          </a:r>
          <a:br>
            <a:rPr lang="en-GB" b="0" dirty="0">
              <a:latin typeface="Tenorite" pitchFamily="2" charset="0"/>
            </a:rPr>
          </a:br>
          <a:r>
            <a:rPr lang="en-GB" b="0" dirty="0">
              <a:latin typeface="Tenorite" pitchFamily="2" charset="0"/>
            </a:rPr>
            <a:t>Sprint 1 &amp; 2 completed</a:t>
          </a:r>
          <a:endParaRPr lang="en-US" b="0" dirty="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dirty="0">
              <a:latin typeface="Tenorite" pitchFamily="2" charset="0"/>
            </a:rPr>
            <a:t>Sprint 3 begins </a:t>
          </a:r>
          <a:endParaRPr lang="en-US" b="0" dirty="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EBED4C0C-BAC6-4409-9591-18227F1055B8}" type="presOf" srcId="{EFEB4D61-3A9C-4140-977F-3C3F5C9EE9D1}" destId="{55D9D7CA-1C19-48FA-B166-501EAFA51435}"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9547A635-007A-4730-B6B3-F47E50A26677}" type="presOf" srcId="{58FF46FB-368D-4E9C-A650-0513B8879DA8}" destId="{CA2EEFDB-D6F6-470A-B027-77E824DE0368}" srcOrd="0" destOrd="0"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9A1AB947-A3F3-44DD-B0BF-04B2B4ABCBBB}" type="presOf" srcId="{DF1ABFB3-B399-406F-91BD-DCDF9A38526B}" destId="{562754F6-33A0-4A2D-AEB7-8DA8797B9671}"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3602BF54-06AB-4E7B-8DF3-D578FBD3C908}" type="presOf" srcId="{D05E1923-5021-40F7-B4EF-E582E23A699D}" destId="{B3B8E7C4-4DB9-4271-A4D6-AADA1849AC33}" srcOrd="0" destOrd="0" presId="urn:microsoft.com/office/officeart/2017/3/layout/DropPinTimeline"/>
    <dgm:cxn modelId="{DBA3EB74-FFBB-4EA7-98E1-7564F2F0B4B2}" type="presOf" srcId="{FA8F44BD-C8C7-462C-9756-1EC498E86842}" destId="{9F963495-D6CA-418A-835E-6F55E1F3C5E2}" srcOrd="0" destOrd="0" presId="urn:microsoft.com/office/officeart/2017/3/layout/DropPinTimeline"/>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B7E2F47F-C0C0-4D2F-9B37-1BC23497214C}" type="presOf" srcId="{8B9AF88A-E1F7-4D3A-905F-87228D6A8655}" destId="{415CC563-D3B8-434A-AED5-9C01C9A9F1D0}" srcOrd="0" destOrd="0" presId="urn:microsoft.com/office/officeart/2017/3/layout/DropPinTimeline"/>
    <dgm:cxn modelId="{5A7E0593-7D15-40A6-AB41-7AAE2C4E8D5F}" type="presOf" srcId="{8BAB5E6F-A65E-41DB-A296-0818B0E49F7C}" destId="{E76AFE95-A5CD-49DC-95EA-EC5736BC9CD8}" srcOrd="0" destOrd="0" presId="urn:microsoft.com/office/officeart/2017/3/layout/DropPinTimeline"/>
    <dgm:cxn modelId="{1C9E37B8-C6AA-40A0-8D0C-F2A9D2258326}" type="presOf" srcId="{A4CA73F4-777D-4659-9B2F-7F051FECFCD0}" destId="{80E0AB30-4519-4135-81ED-B313683FC81F}" srcOrd="0" destOrd="1" presId="urn:microsoft.com/office/officeart/2017/3/layout/DropPinTimeline"/>
    <dgm:cxn modelId="{E5FA43D0-4AD1-4E52-8844-B8429378DC98}" type="presOf" srcId="{332BC85C-1CF3-4F8F-ACB7-5B6D53744AE1}" destId="{80E0AB30-4519-4135-81ED-B313683FC81F}"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15A1BFDF-BB65-4828-96E9-67D97B4F7816}" type="presOf" srcId="{05A24E01-5535-46B9-A9A1-A9A07E639A88}" destId="{F7A84A56-BBA3-4654-AD64-50A9D1878F15}" srcOrd="0" destOrd="0" presId="urn:microsoft.com/office/officeart/2017/3/layout/DropPinTimeline"/>
    <dgm:cxn modelId="{6D609AE1-DC3D-4755-85EB-BFB2C53DBCCC}" type="presOf" srcId="{579089A8-5362-4BA4-9163-D19228C1808F}" destId="{2596BBD8-1B22-4D57-870E-CE9FE957C113}" srcOrd="0" destOrd="0" presId="urn:microsoft.com/office/officeart/2017/3/layout/DropPinTimeline"/>
    <dgm:cxn modelId="{6A468DEF-4B08-4A9A-B422-154DBABAB8AD}" type="presOf" srcId="{9A875394-CA1E-4432-AEEB-9054FCFF5E0E}" destId="{23DAFA16-A7B8-4242-BF0C-10AE5137E50C}"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CD877FF9-DA22-4A08-9B59-234279E463AA}" type="presParOf" srcId="{F7A84A56-BBA3-4654-AD64-50A9D1878F15}" destId="{0B26C053-238F-4705-ADCC-277E631AFBEA}" srcOrd="0" destOrd="0" presId="urn:microsoft.com/office/officeart/2017/3/layout/DropPinTimeline"/>
    <dgm:cxn modelId="{5B817D84-579B-4A5B-8210-373099303634}" type="presParOf" srcId="{F7A84A56-BBA3-4654-AD64-50A9D1878F15}" destId="{D95841FF-52DA-4DEB-B809-D6410FE8E534}" srcOrd="1" destOrd="0" presId="urn:microsoft.com/office/officeart/2017/3/layout/DropPinTimeline"/>
    <dgm:cxn modelId="{897E4490-6AF2-42BD-A052-252D48984C60}" type="presParOf" srcId="{D95841FF-52DA-4DEB-B809-D6410FE8E534}" destId="{4F899423-1612-4105-935A-F641B7CD9C94}" srcOrd="0" destOrd="0" presId="urn:microsoft.com/office/officeart/2017/3/layout/DropPinTimeline"/>
    <dgm:cxn modelId="{BAB0C362-9A68-4538-AC87-12ED446B4CD9}" type="presParOf" srcId="{4F899423-1612-4105-935A-F641B7CD9C94}" destId="{64445905-B788-43ED-8959-A2A46AD06840}" srcOrd="0" destOrd="0" presId="urn:microsoft.com/office/officeart/2017/3/layout/DropPinTimeline"/>
    <dgm:cxn modelId="{778D9AB6-6479-4A2F-B36E-E5CED7E30A77}" type="presParOf" srcId="{4F899423-1612-4105-935A-F641B7CD9C94}" destId="{77D6B5E3-A8F4-4EA2-9C9B-4F4E37D27F97}" srcOrd="1" destOrd="0" presId="urn:microsoft.com/office/officeart/2017/3/layout/DropPinTimeline"/>
    <dgm:cxn modelId="{E1CAFF36-7814-4AA4-B786-02454BB375D0}" type="presParOf" srcId="{77D6B5E3-A8F4-4EA2-9C9B-4F4E37D27F97}" destId="{5618E916-6AB8-4FBC-855F-CCD371C733AA}" srcOrd="0" destOrd="0" presId="urn:microsoft.com/office/officeart/2017/3/layout/DropPinTimeline"/>
    <dgm:cxn modelId="{415D49CD-CDFA-491B-8C3E-D36C250883FC}" type="presParOf" srcId="{77D6B5E3-A8F4-4EA2-9C9B-4F4E37D27F97}" destId="{E870FBF8-F3DF-47D9-B765-ED67E17C42ED}" srcOrd="1" destOrd="0" presId="urn:microsoft.com/office/officeart/2017/3/layout/DropPinTimeline"/>
    <dgm:cxn modelId="{2D4E460A-3D7C-4A4A-A304-CA4D8CD1713F}" type="presParOf" srcId="{4F899423-1612-4105-935A-F641B7CD9C94}" destId="{23DAFA16-A7B8-4242-BF0C-10AE5137E50C}" srcOrd="2" destOrd="0" presId="urn:microsoft.com/office/officeart/2017/3/layout/DropPinTimeline"/>
    <dgm:cxn modelId="{AE7E759E-4203-4DCB-904F-0FD527706235}" type="presParOf" srcId="{4F899423-1612-4105-935A-F641B7CD9C94}" destId="{CA2EEFDB-D6F6-470A-B027-77E824DE0368}" srcOrd="3" destOrd="0" presId="urn:microsoft.com/office/officeart/2017/3/layout/DropPinTimeline"/>
    <dgm:cxn modelId="{205B1537-2867-469C-BA59-130B441CEB1F}" type="presParOf" srcId="{4F899423-1612-4105-935A-F641B7CD9C94}" destId="{510A8E46-BE75-4949-9517-1E7F5827C6D3}" srcOrd="4" destOrd="0" presId="urn:microsoft.com/office/officeart/2017/3/layout/DropPinTimeline"/>
    <dgm:cxn modelId="{8778AB3E-8B2B-4E5D-A59E-A2C00A7D2B4F}" type="presParOf" srcId="{4F899423-1612-4105-935A-F641B7CD9C94}" destId="{D07BC925-1AE9-4098-8B61-F4C132544289}" srcOrd="5" destOrd="0" presId="urn:microsoft.com/office/officeart/2017/3/layout/DropPinTimeline"/>
    <dgm:cxn modelId="{FF706615-318A-44DF-B8DC-0C41417F27D2}" type="presParOf" srcId="{D95841FF-52DA-4DEB-B809-D6410FE8E534}" destId="{73FBDCCD-7E87-46F6-A7F9-D1C2BA2555B2}" srcOrd="1" destOrd="0" presId="urn:microsoft.com/office/officeart/2017/3/layout/DropPinTimeline"/>
    <dgm:cxn modelId="{A09B4000-B727-457F-80C3-F2DF2AABC0BA}" type="presParOf" srcId="{D95841FF-52DA-4DEB-B809-D6410FE8E534}" destId="{089DA2AB-5E95-45B9-BCF4-2909CF9426BF}" srcOrd="2" destOrd="0" presId="urn:microsoft.com/office/officeart/2017/3/layout/DropPinTimeline"/>
    <dgm:cxn modelId="{24C25267-D2BA-45F4-A3AA-DD0F8B871577}" type="presParOf" srcId="{089DA2AB-5E95-45B9-BCF4-2909CF9426BF}" destId="{14C81DE6-D506-4B3D-9C05-96DD6AF91391}" srcOrd="0" destOrd="0" presId="urn:microsoft.com/office/officeart/2017/3/layout/DropPinTimeline"/>
    <dgm:cxn modelId="{BB503A49-3FC6-4DE3-B45E-F5246BD996BD}" type="presParOf" srcId="{089DA2AB-5E95-45B9-BCF4-2909CF9426BF}" destId="{5860004C-FEEC-43B5-8B8A-6A0BF7D10159}" srcOrd="1" destOrd="0" presId="urn:microsoft.com/office/officeart/2017/3/layout/DropPinTimeline"/>
    <dgm:cxn modelId="{683A2DCB-7AB2-4137-A685-C104F5A21F34}" type="presParOf" srcId="{5860004C-FEEC-43B5-8B8A-6A0BF7D10159}" destId="{F7C4CD09-F32D-4C5D-906F-038304807264}" srcOrd="0" destOrd="0" presId="urn:microsoft.com/office/officeart/2017/3/layout/DropPinTimeline"/>
    <dgm:cxn modelId="{CD6FE99E-7791-4AD2-A081-E60105F175A6}" type="presParOf" srcId="{5860004C-FEEC-43B5-8B8A-6A0BF7D10159}" destId="{A619F106-70C3-4B8F-8995-174F8A1E281C}" srcOrd="1" destOrd="0" presId="urn:microsoft.com/office/officeart/2017/3/layout/DropPinTimeline"/>
    <dgm:cxn modelId="{83DFDBBF-271D-48CE-A75E-125DD1294D70}" type="presParOf" srcId="{089DA2AB-5E95-45B9-BCF4-2909CF9426BF}" destId="{2596BBD8-1B22-4D57-870E-CE9FE957C113}" srcOrd="2" destOrd="0" presId="urn:microsoft.com/office/officeart/2017/3/layout/DropPinTimeline"/>
    <dgm:cxn modelId="{42E400B3-6778-4645-9AC8-A2B993C98575}" type="presParOf" srcId="{089DA2AB-5E95-45B9-BCF4-2909CF9426BF}" destId="{B3B8E7C4-4DB9-4271-A4D6-AADA1849AC33}" srcOrd="3" destOrd="0" presId="urn:microsoft.com/office/officeart/2017/3/layout/DropPinTimeline"/>
    <dgm:cxn modelId="{085C8873-B024-4D16-9941-62E7238F4802}" type="presParOf" srcId="{089DA2AB-5E95-45B9-BCF4-2909CF9426BF}" destId="{D6ED8A4C-AD68-478C-9F61-8D0ED2A12BEA}" srcOrd="4" destOrd="0" presId="urn:microsoft.com/office/officeart/2017/3/layout/DropPinTimeline"/>
    <dgm:cxn modelId="{9E712335-F29D-4E28-B48A-AC7A1A9F646E}" type="presParOf" srcId="{089DA2AB-5E95-45B9-BCF4-2909CF9426BF}" destId="{64EEFB42-2F26-4AC4-8E8C-EF292D30A79D}" srcOrd="5" destOrd="0" presId="urn:microsoft.com/office/officeart/2017/3/layout/DropPinTimeline"/>
    <dgm:cxn modelId="{E9001AA4-3EF9-47D8-97BE-90741BF79EFA}" type="presParOf" srcId="{D95841FF-52DA-4DEB-B809-D6410FE8E534}" destId="{4E2CC7FC-922B-4642-A2D6-C4008C812C28}" srcOrd="3" destOrd="0" presId="urn:microsoft.com/office/officeart/2017/3/layout/DropPinTimeline"/>
    <dgm:cxn modelId="{4B7E884D-5388-467F-B1A7-8B48FDD209F8}" type="presParOf" srcId="{D95841FF-52DA-4DEB-B809-D6410FE8E534}" destId="{2870E3CB-C302-47F5-BAC1-6B699E878D00}" srcOrd="4" destOrd="0" presId="urn:microsoft.com/office/officeart/2017/3/layout/DropPinTimeline"/>
    <dgm:cxn modelId="{DAEB6C38-F0EC-4F28-99EC-8B93760659F2}" type="presParOf" srcId="{2870E3CB-C302-47F5-BAC1-6B699E878D00}" destId="{4CF366B0-5635-4C00-B12B-C88EB7C065CD}" srcOrd="0" destOrd="0" presId="urn:microsoft.com/office/officeart/2017/3/layout/DropPinTimeline"/>
    <dgm:cxn modelId="{7B1214BE-A345-49C7-897F-54FD220BFBD4}" type="presParOf" srcId="{2870E3CB-C302-47F5-BAC1-6B699E878D00}" destId="{EE1AB73D-ABBA-405A-B539-216ADEF46715}" srcOrd="1" destOrd="0" presId="urn:microsoft.com/office/officeart/2017/3/layout/DropPinTimeline"/>
    <dgm:cxn modelId="{1DE016B5-2127-447A-AF5E-8C6195CB005F}" type="presParOf" srcId="{EE1AB73D-ABBA-405A-B539-216ADEF46715}" destId="{3024E58E-09FC-4DE9-88A5-AD69420D92AD}" srcOrd="0" destOrd="0" presId="urn:microsoft.com/office/officeart/2017/3/layout/DropPinTimeline"/>
    <dgm:cxn modelId="{58491A60-D94F-42F2-9985-A2EBF4142763}" type="presParOf" srcId="{EE1AB73D-ABBA-405A-B539-216ADEF46715}" destId="{B6FC6185-4C6D-4164-A1D4-4FE95B3C9088}" srcOrd="1" destOrd="0" presId="urn:microsoft.com/office/officeart/2017/3/layout/DropPinTimeline"/>
    <dgm:cxn modelId="{1B404392-E627-4BA3-BB24-6CD27877DCA6}" type="presParOf" srcId="{2870E3CB-C302-47F5-BAC1-6B699E878D00}" destId="{55D9D7CA-1C19-48FA-B166-501EAFA51435}" srcOrd="2" destOrd="0" presId="urn:microsoft.com/office/officeart/2017/3/layout/DropPinTimeline"/>
    <dgm:cxn modelId="{F710A6A6-AD94-4B4E-9FB4-C3691870B160}" type="presParOf" srcId="{2870E3CB-C302-47F5-BAC1-6B699E878D00}" destId="{9F963495-D6CA-418A-835E-6F55E1F3C5E2}" srcOrd="3" destOrd="0" presId="urn:microsoft.com/office/officeart/2017/3/layout/DropPinTimeline"/>
    <dgm:cxn modelId="{47E462F6-173A-46B4-A376-1A3E6E1D269C}" type="presParOf" srcId="{2870E3CB-C302-47F5-BAC1-6B699E878D00}" destId="{70FAE068-AB34-4C02-980C-D733FD558DB3}" srcOrd="4" destOrd="0" presId="urn:microsoft.com/office/officeart/2017/3/layout/DropPinTimeline"/>
    <dgm:cxn modelId="{4C381B22-5EC2-47E6-96ED-816D81AEB9C8}" type="presParOf" srcId="{2870E3CB-C302-47F5-BAC1-6B699E878D00}" destId="{9991B645-3FF8-487F-88B4-EB8ABF4B2B1C}" srcOrd="5" destOrd="0" presId="urn:microsoft.com/office/officeart/2017/3/layout/DropPinTimeline"/>
    <dgm:cxn modelId="{D8475DAC-F0A2-4608-B5BA-F31830D2986F}" type="presParOf" srcId="{D95841FF-52DA-4DEB-B809-D6410FE8E534}" destId="{5E29CBA9-950D-4E5D-A688-C363CD476E13}" srcOrd="5" destOrd="0" presId="urn:microsoft.com/office/officeart/2017/3/layout/DropPinTimeline"/>
    <dgm:cxn modelId="{D7C29A4C-2488-473B-8657-585133F2CC6A}" type="presParOf" srcId="{D95841FF-52DA-4DEB-B809-D6410FE8E534}" destId="{43ADC9BF-3C79-4ED2-BFC1-008B86CCB957}" srcOrd="6" destOrd="0" presId="urn:microsoft.com/office/officeart/2017/3/layout/DropPinTimeline"/>
    <dgm:cxn modelId="{AE73E26B-2012-4B19-9BDA-15F42DDB2EDA}" type="presParOf" srcId="{43ADC9BF-3C79-4ED2-BFC1-008B86CCB957}" destId="{E7F9FDA8-C8D7-45EC-9240-81DD4DE1191B}" srcOrd="0" destOrd="0" presId="urn:microsoft.com/office/officeart/2017/3/layout/DropPinTimeline"/>
    <dgm:cxn modelId="{2031EBB9-9DF8-473D-9FFF-10D559CEA67C}" type="presParOf" srcId="{43ADC9BF-3C79-4ED2-BFC1-008B86CCB957}" destId="{43A8F53C-1CB3-46D7-A978-35105B573E30}" srcOrd="1" destOrd="0" presId="urn:microsoft.com/office/officeart/2017/3/layout/DropPinTimeline"/>
    <dgm:cxn modelId="{EA7D9569-AD1D-4D27-9E44-2BD81240CECC}" type="presParOf" srcId="{43A8F53C-1CB3-46D7-A978-35105B573E30}" destId="{0433D6AE-4E97-407A-8277-55EB82DB28E7}" srcOrd="0" destOrd="0" presId="urn:microsoft.com/office/officeart/2017/3/layout/DropPinTimeline"/>
    <dgm:cxn modelId="{65717AD1-2738-4D00-B35C-3465E8AB9D4F}" type="presParOf" srcId="{43A8F53C-1CB3-46D7-A978-35105B573E30}" destId="{B15A7D2F-3D01-4AF5-902B-1BD5828D36C5}" srcOrd="1" destOrd="0" presId="urn:microsoft.com/office/officeart/2017/3/layout/DropPinTimeline"/>
    <dgm:cxn modelId="{1C473FE9-F50A-457B-9EEE-B5332C1C6F0A}" type="presParOf" srcId="{43ADC9BF-3C79-4ED2-BFC1-008B86CCB957}" destId="{80E0AB30-4519-4135-81ED-B313683FC81F}" srcOrd="2" destOrd="0" presId="urn:microsoft.com/office/officeart/2017/3/layout/DropPinTimeline"/>
    <dgm:cxn modelId="{2821129D-5D6D-4E80-B905-A50424524F14}" type="presParOf" srcId="{43ADC9BF-3C79-4ED2-BFC1-008B86CCB957}" destId="{E76AFE95-A5CD-49DC-95EA-EC5736BC9CD8}" srcOrd="3" destOrd="0" presId="urn:microsoft.com/office/officeart/2017/3/layout/DropPinTimeline"/>
    <dgm:cxn modelId="{31767902-1C67-4312-BF8A-06D5CC1BF2E6}" type="presParOf" srcId="{43ADC9BF-3C79-4ED2-BFC1-008B86CCB957}" destId="{7A4E8C83-5A20-4398-9E34-4699B6806E8D}" srcOrd="4" destOrd="0" presId="urn:microsoft.com/office/officeart/2017/3/layout/DropPinTimeline"/>
    <dgm:cxn modelId="{46923407-6D4F-4C1D-AEAD-A86081359AD5}" type="presParOf" srcId="{43ADC9BF-3C79-4ED2-BFC1-008B86CCB957}" destId="{1671557C-5AA9-47F8-BCC8-74E00428B335}" srcOrd="5" destOrd="0" presId="urn:microsoft.com/office/officeart/2017/3/layout/DropPinTimeline"/>
    <dgm:cxn modelId="{8AB76D32-BA6F-48B6-A552-12808DC8185D}" type="presParOf" srcId="{D95841FF-52DA-4DEB-B809-D6410FE8E534}" destId="{B8D3833E-56B0-4686-93E3-413C6DAE31B4}" srcOrd="7" destOrd="0" presId="urn:microsoft.com/office/officeart/2017/3/layout/DropPinTimeline"/>
    <dgm:cxn modelId="{77801670-28EF-4B09-B876-FB5303609D64}" type="presParOf" srcId="{D95841FF-52DA-4DEB-B809-D6410FE8E534}" destId="{5264FE25-A7D4-4675-909A-8E78B3F5534D}" srcOrd="8" destOrd="0" presId="urn:microsoft.com/office/officeart/2017/3/layout/DropPinTimeline"/>
    <dgm:cxn modelId="{BD3A3A78-D9EF-4084-A9DB-FA1988339BA6}" type="presParOf" srcId="{5264FE25-A7D4-4675-909A-8E78B3F5534D}" destId="{36FD1C81-E40F-42DC-96F6-03D3F9495363}" srcOrd="0" destOrd="0" presId="urn:microsoft.com/office/officeart/2017/3/layout/DropPinTimeline"/>
    <dgm:cxn modelId="{FB8F5C18-0D27-4F13-9B1B-EA9ED0AC132A}" type="presParOf" srcId="{5264FE25-A7D4-4675-909A-8E78B3F5534D}" destId="{73467F4A-D07C-46EF-B85F-B95B7ADC9615}" srcOrd="1" destOrd="0" presId="urn:microsoft.com/office/officeart/2017/3/layout/DropPinTimeline"/>
    <dgm:cxn modelId="{DCB55559-3145-4485-86BE-ECFCED12DE43}" type="presParOf" srcId="{73467F4A-D07C-46EF-B85F-B95B7ADC9615}" destId="{9447B1A6-40DA-4EE5-8725-4E3DF86A6CB7}" srcOrd="0" destOrd="0" presId="urn:microsoft.com/office/officeart/2017/3/layout/DropPinTimeline"/>
    <dgm:cxn modelId="{8BAE9E7C-77F4-4178-9ACF-2EA3CBCE4042}" type="presParOf" srcId="{73467F4A-D07C-46EF-B85F-B95B7ADC9615}" destId="{9DB30F96-F744-47EE-9690-74602770202E}" srcOrd="1" destOrd="0" presId="urn:microsoft.com/office/officeart/2017/3/layout/DropPinTimeline"/>
    <dgm:cxn modelId="{B56247AA-5FCF-4BD1-9882-7E77CC5F7DA4}" type="presParOf" srcId="{5264FE25-A7D4-4675-909A-8E78B3F5534D}" destId="{562754F6-33A0-4A2D-AEB7-8DA8797B9671}" srcOrd="2" destOrd="0" presId="urn:microsoft.com/office/officeart/2017/3/layout/DropPinTimeline"/>
    <dgm:cxn modelId="{795A99FD-D185-42E6-8F65-F777C70900A3}" type="presParOf" srcId="{5264FE25-A7D4-4675-909A-8E78B3F5534D}" destId="{415CC563-D3B8-434A-AED5-9C01C9A9F1D0}" srcOrd="3" destOrd="0" presId="urn:microsoft.com/office/officeart/2017/3/layout/DropPinTimeline"/>
    <dgm:cxn modelId="{87894454-6D76-4CA7-8A6A-93CEA17C6B38}" type="presParOf" srcId="{5264FE25-A7D4-4675-909A-8E78B3F5534D}" destId="{F45628E2-BE5B-4971-A85C-50039CB3C1C4}" srcOrd="4" destOrd="0" presId="urn:microsoft.com/office/officeart/2017/3/layout/DropPinTimeline"/>
    <dgm:cxn modelId="{985EFC3C-6802-473A-A2F1-C13257A770FE}"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9D864D-ED45-4A3E-89F9-4D9E0527930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9AECB9-0AAF-44F1-9210-F5DB3E73A11D}">
      <dgm:prSet/>
      <dgm:spPr/>
      <dgm:t>
        <a:bodyPr/>
        <a:lstStyle/>
        <a:p>
          <a:r>
            <a:rPr lang="en-GB"/>
            <a:t>Microsoft .NET Core</a:t>
          </a:r>
          <a:endParaRPr lang="en-US"/>
        </a:p>
      </dgm:t>
    </dgm:pt>
    <dgm:pt modelId="{482A82D0-0E17-4977-AA4C-B19B4A434808}" type="parTrans" cxnId="{257C19C1-3A6D-4BD5-A386-BC38DE5E8CDE}">
      <dgm:prSet/>
      <dgm:spPr/>
      <dgm:t>
        <a:bodyPr/>
        <a:lstStyle/>
        <a:p>
          <a:endParaRPr lang="en-US"/>
        </a:p>
      </dgm:t>
    </dgm:pt>
    <dgm:pt modelId="{8BE1E1DB-D9B6-4E9C-8084-5A5250C9068D}" type="sibTrans" cxnId="{257C19C1-3A6D-4BD5-A386-BC38DE5E8CDE}">
      <dgm:prSet/>
      <dgm:spPr/>
      <dgm:t>
        <a:bodyPr/>
        <a:lstStyle/>
        <a:p>
          <a:endParaRPr lang="en-US"/>
        </a:p>
      </dgm:t>
    </dgm:pt>
    <dgm:pt modelId="{CB1F2F8F-E82B-4766-8DB8-8C6F7B96F69E}">
      <dgm:prSet/>
      <dgm:spPr/>
      <dgm:t>
        <a:bodyPr/>
        <a:lstStyle/>
        <a:p>
          <a:r>
            <a:rPr lang="en-GB"/>
            <a:t>Microsoft Blazor Server</a:t>
          </a:r>
          <a:endParaRPr lang="en-US"/>
        </a:p>
      </dgm:t>
    </dgm:pt>
    <dgm:pt modelId="{7F6C9DD5-D9F3-4225-8F36-6C10612D7A31}" type="parTrans" cxnId="{E379D269-22CF-4D07-9C31-262CC572F5CD}">
      <dgm:prSet/>
      <dgm:spPr/>
      <dgm:t>
        <a:bodyPr/>
        <a:lstStyle/>
        <a:p>
          <a:endParaRPr lang="en-US"/>
        </a:p>
      </dgm:t>
    </dgm:pt>
    <dgm:pt modelId="{82A3CFD5-A3BC-4B16-B849-4284AD272C20}" type="sibTrans" cxnId="{E379D269-22CF-4D07-9C31-262CC572F5CD}">
      <dgm:prSet/>
      <dgm:spPr/>
      <dgm:t>
        <a:bodyPr/>
        <a:lstStyle/>
        <a:p>
          <a:endParaRPr lang="en-US"/>
        </a:p>
      </dgm:t>
    </dgm:pt>
    <dgm:pt modelId="{AD9D9D66-D4E9-4DB0-B724-89029E4C2008}">
      <dgm:prSet/>
      <dgm:spPr/>
      <dgm:t>
        <a:bodyPr/>
        <a:lstStyle/>
        <a:p>
          <a:r>
            <a:rPr lang="en-GB"/>
            <a:t>Microsoft Blazor Pages</a:t>
          </a:r>
          <a:endParaRPr lang="en-US"/>
        </a:p>
      </dgm:t>
    </dgm:pt>
    <dgm:pt modelId="{85343CD9-7555-4062-B288-977E320090C4}" type="parTrans" cxnId="{58FBA5EF-8482-4F59-AF77-7B4EBDD81463}">
      <dgm:prSet/>
      <dgm:spPr/>
      <dgm:t>
        <a:bodyPr/>
        <a:lstStyle/>
        <a:p>
          <a:endParaRPr lang="en-US"/>
        </a:p>
      </dgm:t>
    </dgm:pt>
    <dgm:pt modelId="{AF673AF5-36DA-40C4-A853-DC4CFDAC4A06}" type="sibTrans" cxnId="{58FBA5EF-8482-4F59-AF77-7B4EBDD81463}">
      <dgm:prSet/>
      <dgm:spPr/>
      <dgm:t>
        <a:bodyPr/>
        <a:lstStyle/>
        <a:p>
          <a:endParaRPr lang="en-US"/>
        </a:p>
      </dgm:t>
    </dgm:pt>
    <dgm:pt modelId="{9F6494AF-99E1-4DEC-9A47-F5F123EB998B}">
      <dgm:prSet/>
      <dgm:spPr/>
      <dgm:t>
        <a:bodyPr/>
        <a:lstStyle/>
        <a:p>
          <a:r>
            <a:rPr lang="en-GB"/>
            <a:t>Neo4j Graph database</a:t>
          </a:r>
          <a:endParaRPr lang="en-US"/>
        </a:p>
      </dgm:t>
    </dgm:pt>
    <dgm:pt modelId="{157C9E52-AF38-4540-B4C4-F044CCFDCB1C}" type="parTrans" cxnId="{34D166B0-9CC3-4C16-A12F-6127DEFF7598}">
      <dgm:prSet/>
      <dgm:spPr/>
      <dgm:t>
        <a:bodyPr/>
        <a:lstStyle/>
        <a:p>
          <a:endParaRPr lang="en-US"/>
        </a:p>
      </dgm:t>
    </dgm:pt>
    <dgm:pt modelId="{1BBAC52D-81C7-4225-AF6D-CCF5CA1012CB}" type="sibTrans" cxnId="{34D166B0-9CC3-4C16-A12F-6127DEFF7598}">
      <dgm:prSet/>
      <dgm:spPr/>
      <dgm:t>
        <a:bodyPr/>
        <a:lstStyle/>
        <a:p>
          <a:endParaRPr lang="en-US"/>
        </a:p>
      </dgm:t>
    </dgm:pt>
    <dgm:pt modelId="{9887D695-101C-448A-9226-50A01A0888E9}" type="pres">
      <dgm:prSet presAssocID="{1A9D864D-ED45-4A3E-89F9-4D9E0527930C}" presName="root" presStyleCnt="0">
        <dgm:presLayoutVars>
          <dgm:dir/>
          <dgm:resizeHandles val="exact"/>
        </dgm:presLayoutVars>
      </dgm:prSet>
      <dgm:spPr/>
    </dgm:pt>
    <dgm:pt modelId="{3D1356A5-1ACB-49C1-984F-4DB4283E598B}" type="pres">
      <dgm:prSet presAssocID="{FF9AECB9-0AAF-44F1-9210-F5DB3E73A11D}" presName="compNode" presStyleCnt="0"/>
      <dgm:spPr/>
    </dgm:pt>
    <dgm:pt modelId="{F8311127-DEDF-4D1C-8AB7-BECFD0A0BF7D}" type="pres">
      <dgm:prSet presAssocID="{FF9AECB9-0AAF-44F1-9210-F5DB3E73A11D}" presName="bgRect" presStyleLbl="bgShp" presStyleIdx="0" presStyleCnt="4"/>
      <dgm:spPr/>
    </dgm:pt>
    <dgm:pt modelId="{E34E10E4-DA0C-42EF-A115-45EC268539A0}" type="pres">
      <dgm:prSet presAssocID="{FF9AECB9-0AAF-44F1-9210-F5DB3E73A1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6FE5B087-4E57-421A-A6E3-5BB5D9FEF902}" type="pres">
      <dgm:prSet presAssocID="{FF9AECB9-0AAF-44F1-9210-F5DB3E73A11D}" presName="spaceRect" presStyleCnt="0"/>
      <dgm:spPr/>
    </dgm:pt>
    <dgm:pt modelId="{9F7FEF09-4EB0-4B4C-99D0-97D489F7E400}" type="pres">
      <dgm:prSet presAssocID="{FF9AECB9-0AAF-44F1-9210-F5DB3E73A11D}" presName="parTx" presStyleLbl="revTx" presStyleIdx="0" presStyleCnt="4">
        <dgm:presLayoutVars>
          <dgm:chMax val="0"/>
          <dgm:chPref val="0"/>
        </dgm:presLayoutVars>
      </dgm:prSet>
      <dgm:spPr/>
    </dgm:pt>
    <dgm:pt modelId="{7A83CCC7-7472-4BEF-8AE8-B5C1DECE7AFE}" type="pres">
      <dgm:prSet presAssocID="{8BE1E1DB-D9B6-4E9C-8084-5A5250C9068D}" presName="sibTrans" presStyleCnt="0"/>
      <dgm:spPr/>
    </dgm:pt>
    <dgm:pt modelId="{0884B49C-B8FD-4A61-B2FA-F3BA0A030CF5}" type="pres">
      <dgm:prSet presAssocID="{CB1F2F8F-E82B-4766-8DB8-8C6F7B96F69E}" presName="compNode" presStyleCnt="0"/>
      <dgm:spPr/>
    </dgm:pt>
    <dgm:pt modelId="{1E9D9F16-B731-4F01-94EF-5ED2D5F0B6C8}" type="pres">
      <dgm:prSet presAssocID="{CB1F2F8F-E82B-4766-8DB8-8C6F7B96F69E}" presName="bgRect" presStyleLbl="bgShp" presStyleIdx="1" presStyleCnt="4"/>
      <dgm:spPr/>
    </dgm:pt>
    <dgm:pt modelId="{D843C272-37AC-4FB6-A444-53216868FC32}" type="pres">
      <dgm:prSet presAssocID="{CB1F2F8F-E82B-4766-8DB8-8C6F7B96F6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AAEDAEE2-253D-4A76-8272-703E564EDBC2}" type="pres">
      <dgm:prSet presAssocID="{CB1F2F8F-E82B-4766-8DB8-8C6F7B96F69E}" presName="spaceRect" presStyleCnt="0"/>
      <dgm:spPr/>
    </dgm:pt>
    <dgm:pt modelId="{1FF4D373-D134-4994-8FD0-91B028159048}" type="pres">
      <dgm:prSet presAssocID="{CB1F2F8F-E82B-4766-8DB8-8C6F7B96F69E}" presName="parTx" presStyleLbl="revTx" presStyleIdx="1" presStyleCnt="4">
        <dgm:presLayoutVars>
          <dgm:chMax val="0"/>
          <dgm:chPref val="0"/>
        </dgm:presLayoutVars>
      </dgm:prSet>
      <dgm:spPr/>
    </dgm:pt>
    <dgm:pt modelId="{FEAD71C3-C3A8-474B-BFDC-FEF9D67915A3}" type="pres">
      <dgm:prSet presAssocID="{82A3CFD5-A3BC-4B16-B849-4284AD272C20}" presName="sibTrans" presStyleCnt="0"/>
      <dgm:spPr/>
    </dgm:pt>
    <dgm:pt modelId="{8B4DEB4C-562B-43C1-AA53-42789957126A}" type="pres">
      <dgm:prSet presAssocID="{AD9D9D66-D4E9-4DB0-B724-89029E4C2008}" presName="compNode" presStyleCnt="0"/>
      <dgm:spPr/>
    </dgm:pt>
    <dgm:pt modelId="{E8313375-C62F-4AEF-B536-3EB1E460C4DD}" type="pres">
      <dgm:prSet presAssocID="{AD9D9D66-D4E9-4DB0-B724-89029E4C2008}" presName="bgRect" presStyleLbl="bgShp" presStyleIdx="2" presStyleCnt="4"/>
      <dgm:spPr/>
    </dgm:pt>
    <dgm:pt modelId="{EED9ED4F-5BED-4065-BF5F-7BD41D25A3D5}" type="pres">
      <dgm:prSet presAssocID="{AD9D9D66-D4E9-4DB0-B724-89029E4C20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A95E99BC-204B-4621-BD1B-5EF0BAF4B9AA}" type="pres">
      <dgm:prSet presAssocID="{AD9D9D66-D4E9-4DB0-B724-89029E4C2008}" presName="spaceRect" presStyleCnt="0"/>
      <dgm:spPr/>
    </dgm:pt>
    <dgm:pt modelId="{7D3504D1-5939-4C4F-80AE-7BA076AFD7F5}" type="pres">
      <dgm:prSet presAssocID="{AD9D9D66-D4E9-4DB0-B724-89029E4C2008}" presName="parTx" presStyleLbl="revTx" presStyleIdx="2" presStyleCnt="4">
        <dgm:presLayoutVars>
          <dgm:chMax val="0"/>
          <dgm:chPref val="0"/>
        </dgm:presLayoutVars>
      </dgm:prSet>
      <dgm:spPr/>
    </dgm:pt>
    <dgm:pt modelId="{FA6FF39A-7CEF-4A55-AE0E-4F75CFF487F6}" type="pres">
      <dgm:prSet presAssocID="{AF673AF5-36DA-40C4-A853-DC4CFDAC4A06}" presName="sibTrans" presStyleCnt="0"/>
      <dgm:spPr/>
    </dgm:pt>
    <dgm:pt modelId="{33C9887E-26B7-438A-8094-2B695CFCD1D6}" type="pres">
      <dgm:prSet presAssocID="{9F6494AF-99E1-4DEC-9A47-F5F123EB998B}" presName="compNode" presStyleCnt="0"/>
      <dgm:spPr/>
    </dgm:pt>
    <dgm:pt modelId="{CA2309B3-1090-410A-A7C6-87665B763904}" type="pres">
      <dgm:prSet presAssocID="{9F6494AF-99E1-4DEC-9A47-F5F123EB998B}" presName="bgRect" presStyleLbl="bgShp" presStyleIdx="3" presStyleCnt="4"/>
      <dgm:spPr/>
    </dgm:pt>
    <dgm:pt modelId="{054FE425-F69B-4A18-9A37-46749297FF6A}" type="pres">
      <dgm:prSet presAssocID="{9F6494AF-99E1-4DEC-9A47-F5F123EB99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C89C7EC-660D-417A-9C15-1B7F347DD572}" type="pres">
      <dgm:prSet presAssocID="{9F6494AF-99E1-4DEC-9A47-F5F123EB998B}" presName="spaceRect" presStyleCnt="0"/>
      <dgm:spPr/>
    </dgm:pt>
    <dgm:pt modelId="{90819ADC-ADE5-45E4-ADD6-C201535F0DE7}" type="pres">
      <dgm:prSet presAssocID="{9F6494AF-99E1-4DEC-9A47-F5F123EB998B}" presName="parTx" presStyleLbl="revTx" presStyleIdx="3" presStyleCnt="4">
        <dgm:presLayoutVars>
          <dgm:chMax val="0"/>
          <dgm:chPref val="0"/>
        </dgm:presLayoutVars>
      </dgm:prSet>
      <dgm:spPr/>
    </dgm:pt>
  </dgm:ptLst>
  <dgm:cxnLst>
    <dgm:cxn modelId="{226A523E-D4F0-43DE-9407-22EC70AD82FC}" type="presOf" srcId="{9F6494AF-99E1-4DEC-9A47-F5F123EB998B}" destId="{90819ADC-ADE5-45E4-ADD6-C201535F0DE7}" srcOrd="0" destOrd="0" presId="urn:microsoft.com/office/officeart/2018/2/layout/IconVerticalSolidList"/>
    <dgm:cxn modelId="{E379D269-22CF-4D07-9C31-262CC572F5CD}" srcId="{1A9D864D-ED45-4A3E-89F9-4D9E0527930C}" destId="{CB1F2F8F-E82B-4766-8DB8-8C6F7B96F69E}" srcOrd="1" destOrd="0" parTransId="{7F6C9DD5-D9F3-4225-8F36-6C10612D7A31}" sibTransId="{82A3CFD5-A3BC-4B16-B849-4284AD272C20}"/>
    <dgm:cxn modelId="{34D166B0-9CC3-4C16-A12F-6127DEFF7598}" srcId="{1A9D864D-ED45-4A3E-89F9-4D9E0527930C}" destId="{9F6494AF-99E1-4DEC-9A47-F5F123EB998B}" srcOrd="3" destOrd="0" parTransId="{157C9E52-AF38-4540-B4C4-F044CCFDCB1C}" sibTransId="{1BBAC52D-81C7-4225-AF6D-CCF5CA1012CB}"/>
    <dgm:cxn modelId="{8C82F1BE-F87A-4777-9186-A2098950B6BA}" type="presOf" srcId="{FF9AECB9-0AAF-44F1-9210-F5DB3E73A11D}" destId="{9F7FEF09-4EB0-4B4C-99D0-97D489F7E400}" srcOrd="0" destOrd="0" presId="urn:microsoft.com/office/officeart/2018/2/layout/IconVerticalSolidList"/>
    <dgm:cxn modelId="{257C19C1-3A6D-4BD5-A386-BC38DE5E8CDE}" srcId="{1A9D864D-ED45-4A3E-89F9-4D9E0527930C}" destId="{FF9AECB9-0AAF-44F1-9210-F5DB3E73A11D}" srcOrd="0" destOrd="0" parTransId="{482A82D0-0E17-4977-AA4C-B19B4A434808}" sibTransId="{8BE1E1DB-D9B6-4E9C-8084-5A5250C9068D}"/>
    <dgm:cxn modelId="{EB549BDE-2A6B-4141-8525-DBEB074C7CCA}" type="presOf" srcId="{CB1F2F8F-E82B-4766-8DB8-8C6F7B96F69E}" destId="{1FF4D373-D134-4994-8FD0-91B028159048}" srcOrd="0" destOrd="0" presId="urn:microsoft.com/office/officeart/2018/2/layout/IconVerticalSolidList"/>
    <dgm:cxn modelId="{58FBA5EF-8482-4F59-AF77-7B4EBDD81463}" srcId="{1A9D864D-ED45-4A3E-89F9-4D9E0527930C}" destId="{AD9D9D66-D4E9-4DB0-B724-89029E4C2008}" srcOrd="2" destOrd="0" parTransId="{85343CD9-7555-4062-B288-977E320090C4}" sibTransId="{AF673AF5-36DA-40C4-A853-DC4CFDAC4A06}"/>
    <dgm:cxn modelId="{B65A39FB-BB90-4E91-B9DB-729FF78FF2AE}" type="presOf" srcId="{1A9D864D-ED45-4A3E-89F9-4D9E0527930C}" destId="{9887D695-101C-448A-9226-50A01A0888E9}" srcOrd="0" destOrd="0" presId="urn:microsoft.com/office/officeart/2018/2/layout/IconVerticalSolidList"/>
    <dgm:cxn modelId="{32029AFD-1CCA-4CA3-825C-740C73963D77}" type="presOf" srcId="{AD9D9D66-D4E9-4DB0-B724-89029E4C2008}" destId="{7D3504D1-5939-4C4F-80AE-7BA076AFD7F5}" srcOrd="0" destOrd="0" presId="urn:microsoft.com/office/officeart/2018/2/layout/IconVerticalSolidList"/>
    <dgm:cxn modelId="{1A87F21B-916A-4F8F-9417-F634D492003D}" type="presParOf" srcId="{9887D695-101C-448A-9226-50A01A0888E9}" destId="{3D1356A5-1ACB-49C1-984F-4DB4283E598B}" srcOrd="0" destOrd="0" presId="urn:microsoft.com/office/officeart/2018/2/layout/IconVerticalSolidList"/>
    <dgm:cxn modelId="{CD34E973-011A-4902-BFCF-FC3A7421E012}" type="presParOf" srcId="{3D1356A5-1ACB-49C1-984F-4DB4283E598B}" destId="{F8311127-DEDF-4D1C-8AB7-BECFD0A0BF7D}" srcOrd="0" destOrd="0" presId="urn:microsoft.com/office/officeart/2018/2/layout/IconVerticalSolidList"/>
    <dgm:cxn modelId="{17213E79-31E1-4693-BBD4-EEC936BA1803}" type="presParOf" srcId="{3D1356A5-1ACB-49C1-984F-4DB4283E598B}" destId="{E34E10E4-DA0C-42EF-A115-45EC268539A0}" srcOrd="1" destOrd="0" presId="urn:microsoft.com/office/officeart/2018/2/layout/IconVerticalSolidList"/>
    <dgm:cxn modelId="{3AF50EBD-F2DC-4C11-89DD-4DBE2401EF1F}" type="presParOf" srcId="{3D1356A5-1ACB-49C1-984F-4DB4283E598B}" destId="{6FE5B087-4E57-421A-A6E3-5BB5D9FEF902}" srcOrd="2" destOrd="0" presId="urn:microsoft.com/office/officeart/2018/2/layout/IconVerticalSolidList"/>
    <dgm:cxn modelId="{A98CBDA3-916B-4A8D-9880-58AAD6208E5E}" type="presParOf" srcId="{3D1356A5-1ACB-49C1-984F-4DB4283E598B}" destId="{9F7FEF09-4EB0-4B4C-99D0-97D489F7E400}" srcOrd="3" destOrd="0" presId="urn:microsoft.com/office/officeart/2018/2/layout/IconVerticalSolidList"/>
    <dgm:cxn modelId="{23BE65D7-77CE-41D7-A2B4-7512CE46B17E}" type="presParOf" srcId="{9887D695-101C-448A-9226-50A01A0888E9}" destId="{7A83CCC7-7472-4BEF-8AE8-B5C1DECE7AFE}" srcOrd="1" destOrd="0" presId="urn:microsoft.com/office/officeart/2018/2/layout/IconVerticalSolidList"/>
    <dgm:cxn modelId="{55913219-6A1C-47CA-9500-64CD1C08F764}" type="presParOf" srcId="{9887D695-101C-448A-9226-50A01A0888E9}" destId="{0884B49C-B8FD-4A61-B2FA-F3BA0A030CF5}" srcOrd="2" destOrd="0" presId="urn:microsoft.com/office/officeart/2018/2/layout/IconVerticalSolidList"/>
    <dgm:cxn modelId="{1901BC58-2EC5-4F37-8188-761499EA7E2C}" type="presParOf" srcId="{0884B49C-B8FD-4A61-B2FA-F3BA0A030CF5}" destId="{1E9D9F16-B731-4F01-94EF-5ED2D5F0B6C8}" srcOrd="0" destOrd="0" presId="urn:microsoft.com/office/officeart/2018/2/layout/IconVerticalSolidList"/>
    <dgm:cxn modelId="{EBAAB5E1-9D01-4DE7-B694-D69B6FFAEB7A}" type="presParOf" srcId="{0884B49C-B8FD-4A61-B2FA-F3BA0A030CF5}" destId="{D843C272-37AC-4FB6-A444-53216868FC32}" srcOrd="1" destOrd="0" presId="urn:microsoft.com/office/officeart/2018/2/layout/IconVerticalSolidList"/>
    <dgm:cxn modelId="{CAD08FC3-A703-4022-AAF8-FDA33BAEE52F}" type="presParOf" srcId="{0884B49C-B8FD-4A61-B2FA-F3BA0A030CF5}" destId="{AAEDAEE2-253D-4A76-8272-703E564EDBC2}" srcOrd="2" destOrd="0" presId="urn:microsoft.com/office/officeart/2018/2/layout/IconVerticalSolidList"/>
    <dgm:cxn modelId="{693CDB89-2211-4779-9D8A-9431F8FC3251}" type="presParOf" srcId="{0884B49C-B8FD-4A61-B2FA-F3BA0A030CF5}" destId="{1FF4D373-D134-4994-8FD0-91B028159048}" srcOrd="3" destOrd="0" presId="urn:microsoft.com/office/officeart/2018/2/layout/IconVerticalSolidList"/>
    <dgm:cxn modelId="{98C5D4D2-F14D-4567-8DFA-D3F00CEC55FD}" type="presParOf" srcId="{9887D695-101C-448A-9226-50A01A0888E9}" destId="{FEAD71C3-C3A8-474B-BFDC-FEF9D67915A3}" srcOrd="3" destOrd="0" presId="urn:microsoft.com/office/officeart/2018/2/layout/IconVerticalSolidList"/>
    <dgm:cxn modelId="{BE79CB8C-4FA7-41AE-B6E1-DA6E0FCE32D1}" type="presParOf" srcId="{9887D695-101C-448A-9226-50A01A0888E9}" destId="{8B4DEB4C-562B-43C1-AA53-42789957126A}" srcOrd="4" destOrd="0" presId="urn:microsoft.com/office/officeart/2018/2/layout/IconVerticalSolidList"/>
    <dgm:cxn modelId="{714D1E30-17AC-429A-A2B6-CBB80DB8A72A}" type="presParOf" srcId="{8B4DEB4C-562B-43C1-AA53-42789957126A}" destId="{E8313375-C62F-4AEF-B536-3EB1E460C4DD}" srcOrd="0" destOrd="0" presId="urn:microsoft.com/office/officeart/2018/2/layout/IconVerticalSolidList"/>
    <dgm:cxn modelId="{75AE5451-48AE-42C7-B63C-369EC45D95F3}" type="presParOf" srcId="{8B4DEB4C-562B-43C1-AA53-42789957126A}" destId="{EED9ED4F-5BED-4065-BF5F-7BD41D25A3D5}" srcOrd="1" destOrd="0" presId="urn:microsoft.com/office/officeart/2018/2/layout/IconVerticalSolidList"/>
    <dgm:cxn modelId="{4F7093F5-F5BC-46EB-8567-587802921149}" type="presParOf" srcId="{8B4DEB4C-562B-43C1-AA53-42789957126A}" destId="{A95E99BC-204B-4621-BD1B-5EF0BAF4B9AA}" srcOrd="2" destOrd="0" presId="urn:microsoft.com/office/officeart/2018/2/layout/IconVerticalSolidList"/>
    <dgm:cxn modelId="{476F9AA5-1A9F-4070-8692-E976141952B4}" type="presParOf" srcId="{8B4DEB4C-562B-43C1-AA53-42789957126A}" destId="{7D3504D1-5939-4C4F-80AE-7BA076AFD7F5}" srcOrd="3" destOrd="0" presId="urn:microsoft.com/office/officeart/2018/2/layout/IconVerticalSolidList"/>
    <dgm:cxn modelId="{F863E5A8-18E5-40C6-A3AE-4A1A45210A95}" type="presParOf" srcId="{9887D695-101C-448A-9226-50A01A0888E9}" destId="{FA6FF39A-7CEF-4A55-AE0E-4F75CFF487F6}" srcOrd="5" destOrd="0" presId="urn:microsoft.com/office/officeart/2018/2/layout/IconVerticalSolidList"/>
    <dgm:cxn modelId="{7F79CCB7-29E1-49E2-B7F1-895A9C8F14F2}" type="presParOf" srcId="{9887D695-101C-448A-9226-50A01A0888E9}" destId="{33C9887E-26B7-438A-8094-2B695CFCD1D6}" srcOrd="6" destOrd="0" presId="urn:microsoft.com/office/officeart/2018/2/layout/IconVerticalSolidList"/>
    <dgm:cxn modelId="{11358861-C422-4608-BBE2-712E6FD03F9A}" type="presParOf" srcId="{33C9887E-26B7-438A-8094-2B695CFCD1D6}" destId="{CA2309B3-1090-410A-A7C6-87665B763904}" srcOrd="0" destOrd="0" presId="urn:microsoft.com/office/officeart/2018/2/layout/IconVerticalSolidList"/>
    <dgm:cxn modelId="{8FFB9881-2062-4FB3-82E5-E8A786F90829}" type="presParOf" srcId="{33C9887E-26B7-438A-8094-2B695CFCD1D6}" destId="{054FE425-F69B-4A18-9A37-46749297FF6A}" srcOrd="1" destOrd="0" presId="urn:microsoft.com/office/officeart/2018/2/layout/IconVerticalSolidList"/>
    <dgm:cxn modelId="{B4ACC460-63F0-4E90-AC56-F73E2F6B4270}" type="presParOf" srcId="{33C9887E-26B7-438A-8094-2B695CFCD1D6}" destId="{AC89C7EC-660D-417A-9C15-1B7F347DD572}" srcOrd="2" destOrd="0" presId="urn:microsoft.com/office/officeart/2018/2/layout/IconVerticalSolidList"/>
    <dgm:cxn modelId="{CC4B8D7C-1CE4-4150-AC54-9B3F34F6EA6A}" type="presParOf" srcId="{33C9887E-26B7-438A-8094-2B695CFCD1D6}" destId="{90819ADC-ADE5-45E4-ADD6-C201535F0DE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23FAF0-AB3F-4946-871E-AFC0319FB20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1859FEF-2617-4B42-ABC6-0CD86215A398}">
      <dgm:prSet/>
      <dgm:spPr/>
      <dgm:t>
        <a:bodyPr/>
        <a:lstStyle/>
        <a:p>
          <a:pPr>
            <a:lnSpc>
              <a:spcPct val="100000"/>
            </a:lnSpc>
            <a:defRPr cap="all"/>
          </a:pPr>
          <a:r>
            <a:rPr lang="en-GB" cap="none" dirty="0">
              <a:solidFill>
                <a:schemeClr val="bg1"/>
              </a:solidFill>
            </a:rPr>
            <a:t>Test cases for the knowledge sharing platform</a:t>
          </a:r>
          <a:endParaRPr lang="en-US" cap="none" dirty="0">
            <a:solidFill>
              <a:schemeClr val="bg1"/>
            </a:solidFill>
          </a:endParaRPr>
        </a:p>
      </dgm:t>
    </dgm:pt>
    <dgm:pt modelId="{4520A036-C361-46C0-A7E5-E0007669303E}" type="parTrans" cxnId="{8F6425EA-506E-40AC-9A72-20936081669A}">
      <dgm:prSet/>
      <dgm:spPr/>
      <dgm:t>
        <a:bodyPr/>
        <a:lstStyle/>
        <a:p>
          <a:endParaRPr lang="en-US"/>
        </a:p>
      </dgm:t>
    </dgm:pt>
    <dgm:pt modelId="{1F240F5F-EDF3-48F5-8001-B093E9702EBA}" type="sibTrans" cxnId="{8F6425EA-506E-40AC-9A72-20936081669A}">
      <dgm:prSet/>
      <dgm:spPr/>
      <dgm:t>
        <a:bodyPr/>
        <a:lstStyle/>
        <a:p>
          <a:endParaRPr lang="en-US"/>
        </a:p>
      </dgm:t>
    </dgm:pt>
    <dgm:pt modelId="{C67B8C5C-1951-45F8-9C87-F54CA0C6FF2D}">
      <dgm:prSet/>
      <dgm:spPr/>
      <dgm:t>
        <a:bodyPr/>
        <a:lstStyle/>
        <a:p>
          <a:pPr>
            <a:lnSpc>
              <a:spcPct val="100000"/>
            </a:lnSpc>
            <a:defRPr cap="all"/>
          </a:pPr>
          <a:r>
            <a:rPr lang="en-GB" cap="none" dirty="0">
              <a:solidFill>
                <a:schemeClr val="bg1"/>
              </a:solidFill>
            </a:rPr>
            <a:t>Covers all functional requirements in phase 1</a:t>
          </a:r>
          <a:endParaRPr lang="en-US" cap="none" dirty="0">
            <a:solidFill>
              <a:schemeClr val="bg1"/>
            </a:solidFill>
          </a:endParaRPr>
        </a:p>
      </dgm:t>
    </dgm:pt>
    <dgm:pt modelId="{164213B9-EEFD-4241-9632-CD1DF606FC7B}" type="parTrans" cxnId="{5B9C4DD3-4CCA-491A-9E97-64A2F6BFF642}">
      <dgm:prSet/>
      <dgm:spPr/>
      <dgm:t>
        <a:bodyPr/>
        <a:lstStyle/>
        <a:p>
          <a:endParaRPr lang="en-US"/>
        </a:p>
      </dgm:t>
    </dgm:pt>
    <dgm:pt modelId="{0EBB3BDA-70EB-444B-BC2D-EF23B8533462}" type="sibTrans" cxnId="{5B9C4DD3-4CCA-491A-9E97-64A2F6BFF642}">
      <dgm:prSet/>
      <dgm:spPr/>
      <dgm:t>
        <a:bodyPr/>
        <a:lstStyle/>
        <a:p>
          <a:endParaRPr lang="en-US"/>
        </a:p>
      </dgm:t>
    </dgm:pt>
    <dgm:pt modelId="{E495B660-0EC7-4307-8F85-32CA340B7E39}" type="pres">
      <dgm:prSet presAssocID="{4023FAF0-AB3F-4946-871E-AFC0319FB203}" presName="root" presStyleCnt="0">
        <dgm:presLayoutVars>
          <dgm:dir/>
          <dgm:resizeHandles val="exact"/>
        </dgm:presLayoutVars>
      </dgm:prSet>
      <dgm:spPr/>
    </dgm:pt>
    <dgm:pt modelId="{C884852C-63A9-449A-BEDA-99C0F480023B}" type="pres">
      <dgm:prSet presAssocID="{91859FEF-2617-4B42-ABC6-0CD86215A398}" presName="compNode" presStyleCnt="0"/>
      <dgm:spPr/>
    </dgm:pt>
    <dgm:pt modelId="{B149582B-3643-42E7-845D-381BCA8BB4EB}" type="pres">
      <dgm:prSet presAssocID="{91859FEF-2617-4B42-ABC6-0CD86215A398}" presName="iconBgRect" presStyleLbl="bgShp" presStyleIdx="0" presStyleCnt="2"/>
      <dgm:spPr/>
    </dgm:pt>
    <dgm:pt modelId="{73515C90-E12E-4A5E-9453-E474E43A8DEE}" type="pres">
      <dgm:prSet presAssocID="{91859FEF-2617-4B42-ABC6-0CD86215A3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DDDD1E43-8822-42B8-9D0A-8CAED7A96151}" type="pres">
      <dgm:prSet presAssocID="{91859FEF-2617-4B42-ABC6-0CD86215A398}" presName="spaceRect" presStyleCnt="0"/>
      <dgm:spPr/>
    </dgm:pt>
    <dgm:pt modelId="{81F83A57-AFF0-4E67-9A1D-20D389DFACB1}" type="pres">
      <dgm:prSet presAssocID="{91859FEF-2617-4B42-ABC6-0CD86215A398}" presName="textRect" presStyleLbl="revTx" presStyleIdx="0" presStyleCnt="2">
        <dgm:presLayoutVars>
          <dgm:chMax val="1"/>
          <dgm:chPref val="1"/>
        </dgm:presLayoutVars>
      </dgm:prSet>
      <dgm:spPr/>
    </dgm:pt>
    <dgm:pt modelId="{6709A908-082B-4EF6-B6CA-D4733CBA5DF2}" type="pres">
      <dgm:prSet presAssocID="{1F240F5F-EDF3-48F5-8001-B093E9702EBA}" presName="sibTrans" presStyleCnt="0"/>
      <dgm:spPr/>
    </dgm:pt>
    <dgm:pt modelId="{759741EA-6E28-40C2-BC8C-9BF44CF082B4}" type="pres">
      <dgm:prSet presAssocID="{C67B8C5C-1951-45F8-9C87-F54CA0C6FF2D}" presName="compNode" presStyleCnt="0"/>
      <dgm:spPr/>
    </dgm:pt>
    <dgm:pt modelId="{530733AA-822C-4841-B60B-CD1C40D080A5}" type="pres">
      <dgm:prSet presAssocID="{C67B8C5C-1951-45F8-9C87-F54CA0C6FF2D}" presName="iconBgRect" presStyleLbl="bgShp" presStyleIdx="1" presStyleCnt="2"/>
      <dgm:spPr/>
    </dgm:pt>
    <dgm:pt modelId="{EFC4C649-147A-4401-B106-B0DB036BA0AA}" type="pres">
      <dgm:prSet presAssocID="{C67B8C5C-1951-45F8-9C87-F54CA0C6FF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880D069-EEAA-441F-9875-8768D5A9ADD2}" type="pres">
      <dgm:prSet presAssocID="{C67B8C5C-1951-45F8-9C87-F54CA0C6FF2D}" presName="spaceRect" presStyleCnt="0"/>
      <dgm:spPr/>
    </dgm:pt>
    <dgm:pt modelId="{176CE9F0-4156-457A-B574-1EE46A588A5B}" type="pres">
      <dgm:prSet presAssocID="{C67B8C5C-1951-45F8-9C87-F54CA0C6FF2D}" presName="textRect" presStyleLbl="revTx" presStyleIdx="1" presStyleCnt="2">
        <dgm:presLayoutVars>
          <dgm:chMax val="1"/>
          <dgm:chPref val="1"/>
        </dgm:presLayoutVars>
      </dgm:prSet>
      <dgm:spPr/>
    </dgm:pt>
  </dgm:ptLst>
  <dgm:cxnLst>
    <dgm:cxn modelId="{5050D212-F7A3-4CDF-B3A7-A23705C56290}" type="presOf" srcId="{91859FEF-2617-4B42-ABC6-0CD86215A398}" destId="{81F83A57-AFF0-4E67-9A1D-20D389DFACB1}" srcOrd="0" destOrd="0" presId="urn:microsoft.com/office/officeart/2018/5/layout/IconCircleLabelList"/>
    <dgm:cxn modelId="{7D12BD21-7856-4265-8D0E-55F8081FAD86}" type="presOf" srcId="{C67B8C5C-1951-45F8-9C87-F54CA0C6FF2D}" destId="{176CE9F0-4156-457A-B574-1EE46A588A5B}" srcOrd="0" destOrd="0" presId="urn:microsoft.com/office/officeart/2018/5/layout/IconCircleLabelList"/>
    <dgm:cxn modelId="{88ACBC95-423F-4674-9DF9-0F9E8EF5DA59}" type="presOf" srcId="{4023FAF0-AB3F-4946-871E-AFC0319FB203}" destId="{E495B660-0EC7-4307-8F85-32CA340B7E39}" srcOrd="0" destOrd="0" presId="urn:microsoft.com/office/officeart/2018/5/layout/IconCircleLabelList"/>
    <dgm:cxn modelId="{5B9C4DD3-4CCA-491A-9E97-64A2F6BFF642}" srcId="{4023FAF0-AB3F-4946-871E-AFC0319FB203}" destId="{C67B8C5C-1951-45F8-9C87-F54CA0C6FF2D}" srcOrd="1" destOrd="0" parTransId="{164213B9-EEFD-4241-9632-CD1DF606FC7B}" sibTransId="{0EBB3BDA-70EB-444B-BC2D-EF23B8533462}"/>
    <dgm:cxn modelId="{8F6425EA-506E-40AC-9A72-20936081669A}" srcId="{4023FAF0-AB3F-4946-871E-AFC0319FB203}" destId="{91859FEF-2617-4B42-ABC6-0CD86215A398}" srcOrd="0" destOrd="0" parTransId="{4520A036-C361-46C0-A7E5-E0007669303E}" sibTransId="{1F240F5F-EDF3-48F5-8001-B093E9702EBA}"/>
    <dgm:cxn modelId="{85A92D37-ACB6-4D94-A19D-85351635ACBB}" type="presParOf" srcId="{E495B660-0EC7-4307-8F85-32CA340B7E39}" destId="{C884852C-63A9-449A-BEDA-99C0F480023B}" srcOrd="0" destOrd="0" presId="urn:microsoft.com/office/officeart/2018/5/layout/IconCircleLabelList"/>
    <dgm:cxn modelId="{9EB607B1-C3BA-4459-A588-7F840F29EE81}" type="presParOf" srcId="{C884852C-63A9-449A-BEDA-99C0F480023B}" destId="{B149582B-3643-42E7-845D-381BCA8BB4EB}" srcOrd="0" destOrd="0" presId="urn:microsoft.com/office/officeart/2018/5/layout/IconCircleLabelList"/>
    <dgm:cxn modelId="{4B948875-7B79-42CF-B766-8F68BB301BCC}" type="presParOf" srcId="{C884852C-63A9-449A-BEDA-99C0F480023B}" destId="{73515C90-E12E-4A5E-9453-E474E43A8DEE}" srcOrd="1" destOrd="0" presId="urn:microsoft.com/office/officeart/2018/5/layout/IconCircleLabelList"/>
    <dgm:cxn modelId="{E550A518-27C3-46B3-A01A-06E825E3634A}" type="presParOf" srcId="{C884852C-63A9-449A-BEDA-99C0F480023B}" destId="{DDDD1E43-8822-42B8-9D0A-8CAED7A96151}" srcOrd="2" destOrd="0" presId="urn:microsoft.com/office/officeart/2018/5/layout/IconCircleLabelList"/>
    <dgm:cxn modelId="{33BF9AAE-46B2-481E-8729-1043B641B6BB}" type="presParOf" srcId="{C884852C-63A9-449A-BEDA-99C0F480023B}" destId="{81F83A57-AFF0-4E67-9A1D-20D389DFACB1}" srcOrd="3" destOrd="0" presId="urn:microsoft.com/office/officeart/2018/5/layout/IconCircleLabelList"/>
    <dgm:cxn modelId="{4CEC63DA-76E6-423C-83C0-A11F4E64D4D4}" type="presParOf" srcId="{E495B660-0EC7-4307-8F85-32CA340B7E39}" destId="{6709A908-082B-4EF6-B6CA-D4733CBA5DF2}" srcOrd="1" destOrd="0" presId="urn:microsoft.com/office/officeart/2018/5/layout/IconCircleLabelList"/>
    <dgm:cxn modelId="{4E87F3DE-2027-4EE4-A439-5C7D0CF9206E}" type="presParOf" srcId="{E495B660-0EC7-4307-8F85-32CA340B7E39}" destId="{759741EA-6E28-40C2-BC8C-9BF44CF082B4}" srcOrd="2" destOrd="0" presId="urn:microsoft.com/office/officeart/2018/5/layout/IconCircleLabelList"/>
    <dgm:cxn modelId="{98BC5137-FAB1-4080-BECD-3DC8234BD1F9}" type="presParOf" srcId="{759741EA-6E28-40C2-BC8C-9BF44CF082B4}" destId="{530733AA-822C-4841-B60B-CD1C40D080A5}" srcOrd="0" destOrd="0" presId="urn:microsoft.com/office/officeart/2018/5/layout/IconCircleLabelList"/>
    <dgm:cxn modelId="{F5542B48-B1BF-4CCF-8548-0C0A90B43E1C}" type="presParOf" srcId="{759741EA-6E28-40C2-BC8C-9BF44CF082B4}" destId="{EFC4C649-147A-4401-B106-B0DB036BA0AA}" srcOrd="1" destOrd="0" presId="urn:microsoft.com/office/officeart/2018/5/layout/IconCircleLabelList"/>
    <dgm:cxn modelId="{33FAF000-9815-47AA-A6FC-6E5AF8FE5EB2}" type="presParOf" srcId="{759741EA-6E28-40C2-BC8C-9BF44CF082B4}" destId="{F880D069-EEAA-441F-9875-8768D5A9ADD2}" srcOrd="2" destOrd="0" presId="urn:microsoft.com/office/officeart/2018/5/layout/IconCircleLabelList"/>
    <dgm:cxn modelId="{FA3FCE99-298E-4B52-A660-178F8694B095}" type="presParOf" srcId="{759741EA-6E28-40C2-BC8C-9BF44CF082B4}" destId="{176CE9F0-4156-457A-B574-1EE46A588A5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dgm:spPr/>
      <dgm:t>
        <a:bodyPr/>
        <a:lstStyle/>
        <a:p>
          <a:endParaRPr lang="en-US"/>
        </a:p>
      </dgm:t>
    </dgm:pt>
    <dgm:pt modelId="{A75505C5-9644-4E40-8F66-C6E9598A5B9B}">
      <dgm:prSet/>
      <dgm:spPr/>
      <dgm:t>
        <a:bodyPr/>
        <a:lstStyle/>
        <a:p>
          <a:r>
            <a:rPr lang="en-GB"/>
            <a:t>Authentication Integration Complexity:</a:t>
          </a:r>
          <a:endParaRPr lang="en-US"/>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a:t>Reading Microsoft documentation, setting up Azure app registration, and configuring the redirect URI for SSO implementation.</a:t>
          </a:r>
          <a:endParaRPr lang="en-US"/>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a:t>Graph Database Configuration:</a:t>
          </a:r>
          <a:endParaRPr lang="en-US"/>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a:t>Setting up Neo4j database connection, installing the .NET driver package, and ensuring proper data model implementation.</a:t>
          </a:r>
          <a:endParaRPr lang="en-US"/>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a:t>Designing an engaging landing page, ensuring responsiveness, and optimizing performance for the landing page.</a:t>
          </a:r>
          <a:endParaRPr lang="en-US"/>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solidFill>
                <a:schemeClr val="tx1"/>
              </a:solidFill>
              <a:effectLst/>
              <a:latin typeface="+mn-lt"/>
            </a:rPr>
            <a:t>Creating Posts &amp; Tags</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User-friendly interface implementation, form submission validation, and unique tagging system with dynamic input</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dirty="0"/>
            <a:t>Creating services:</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Linking UI to backend service, ensuring data consistency and security, and considering user feedback for post editing and deletion</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Displaying relevant tagged posts, improving search and filter functionality based on user feedback</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t>Data security and user authorization</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Data security and user authorization</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b="0" i="0" dirty="0"/>
            <a:t>Intuitive and easy navigation</a:t>
          </a:r>
          <a:r>
            <a:rPr lang="en-GB" dirty="0"/>
            <a:t>:</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User-friendly interface for post and tag management</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b="0" i="0" dirty="0"/>
            <a:t>Understandable insights from data</a:t>
          </a:r>
          <a:r>
            <a:rPr lang="en-GB" dirty="0"/>
            <a:t>:</a:t>
          </a:r>
          <a:endParaRPr lang="en-US" dirty="0"/>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Visually appealing and informative graph visualization</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556BAC-01F1-449A-B675-FB772056E4E5}">
      <dgm:prSet/>
      <dgm:spPr/>
      <dgm:t>
        <a:bodyPr/>
        <a:lstStyle/>
        <a:p>
          <a:pPr>
            <a:lnSpc>
              <a:spcPct val="100000"/>
            </a:lnSpc>
          </a:pPr>
          <a:r>
            <a:rPr lang="en-US"/>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a:t>Repeat process for any changing behaviour of functionality</a:t>
          </a:r>
          <a:endParaRPr lang="en-US"/>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dirty="0"/>
            <a:t>Provide detailed insights into user behaviour and content performance.</a:t>
          </a:r>
          <a:endParaRPr lang="en-US" dirty="0"/>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7B06A5-A150-419E-9103-D81A2A2EB1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E91918-0681-4CE5-8D4B-83972F350B96}">
      <dgm:prSet/>
      <dgm:spPr/>
      <dgm:t>
        <a:bodyPr/>
        <a:lstStyle/>
        <a:p>
          <a:pPr>
            <a:lnSpc>
              <a:spcPct val="100000"/>
            </a:lnSpc>
          </a:pPr>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pPr>
            <a:lnSpc>
              <a:spcPct val="100000"/>
            </a:lnSpc>
          </a:pPr>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pPr>
            <a:lnSpc>
              <a:spcPct val="100000"/>
            </a:lnSpc>
          </a:pPr>
          <a:r>
            <a:rPr lang="en-GB"/>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pPr>
            <a:lnSpc>
              <a:spcPct val="100000"/>
            </a:lnSpc>
          </a:pPr>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7CF01767-CC50-4603-9978-B051B22FF65F}" type="pres">
      <dgm:prSet presAssocID="{AF7B06A5-A150-419E-9103-D81A2A2EB111}" presName="root" presStyleCnt="0">
        <dgm:presLayoutVars>
          <dgm:dir/>
          <dgm:resizeHandles val="exact"/>
        </dgm:presLayoutVars>
      </dgm:prSet>
      <dgm:spPr/>
    </dgm:pt>
    <dgm:pt modelId="{769862C2-B3C9-4A17-9791-6831ECECE594}" type="pres">
      <dgm:prSet presAssocID="{95E91918-0681-4CE5-8D4B-83972F350B96}" presName="compNode" presStyleCnt="0"/>
      <dgm:spPr/>
    </dgm:pt>
    <dgm:pt modelId="{EA0F9C0B-C793-4E40-B188-461F95BB167D}" type="pres">
      <dgm:prSet presAssocID="{95E91918-0681-4CE5-8D4B-83972F350B96}" presName="bgRect" presStyleLbl="bgShp" presStyleIdx="0" presStyleCnt="4"/>
      <dgm:spPr/>
    </dgm:pt>
    <dgm:pt modelId="{9549EAC0-0520-4B44-A436-624774907038}" type="pres">
      <dgm:prSet presAssocID="{95E91918-0681-4CE5-8D4B-83972F350B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5485EDF-47C8-4076-9DC1-01F46D3A0A83}" type="pres">
      <dgm:prSet presAssocID="{95E91918-0681-4CE5-8D4B-83972F350B96}" presName="spaceRect" presStyleCnt="0"/>
      <dgm:spPr/>
    </dgm:pt>
    <dgm:pt modelId="{17FFE5A0-7270-4627-8E65-C73177244061}" type="pres">
      <dgm:prSet presAssocID="{95E91918-0681-4CE5-8D4B-83972F350B96}" presName="parTx" presStyleLbl="revTx" presStyleIdx="0" presStyleCnt="4">
        <dgm:presLayoutVars>
          <dgm:chMax val="0"/>
          <dgm:chPref val="0"/>
        </dgm:presLayoutVars>
      </dgm:prSet>
      <dgm:spPr/>
    </dgm:pt>
    <dgm:pt modelId="{D81EB6E2-8839-4F6C-BA1C-E4B51A6DB270}" type="pres">
      <dgm:prSet presAssocID="{616584E8-73AC-436E-8904-61156E1BDAB2}" presName="sibTrans" presStyleCnt="0"/>
      <dgm:spPr/>
    </dgm:pt>
    <dgm:pt modelId="{D0DB68EB-A28A-40FE-BC13-46ECEAB96DC0}" type="pres">
      <dgm:prSet presAssocID="{FD13AB88-59DF-4EE3-B597-E06DB4DFEF56}" presName="compNode" presStyleCnt="0"/>
      <dgm:spPr/>
    </dgm:pt>
    <dgm:pt modelId="{829C864F-92F3-41DB-8E78-36E9B6225C1A}" type="pres">
      <dgm:prSet presAssocID="{FD13AB88-59DF-4EE3-B597-E06DB4DFEF56}" presName="bgRect" presStyleLbl="bgShp" presStyleIdx="1" presStyleCnt="4"/>
      <dgm:spPr/>
    </dgm:pt>
    <dgm:pt modelId="{9C6C778D-E406-45BD-8EB8-DBDB4883107D}" type="pres">
      <dgm:prSet presAssocID="{FD13AB88-59DF-4EE3-B597-E06DB4DFEF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8DF29A37-CA88-4624-BCA1-24571B913A49}" type="pres">
      <dgm:prSet presAssocID="{FD13AB88-59DF-4EE3-B597-E06DB4DFEF56}" presName="spaceRect" presStyleCnt="0"/>
      <dgm:spPr/>
    </dgm:pt>
    <dgm:pt modelId="{2303A595-5456-4548-9251-E571CAC10FE9}" type="pres">
      <dgm:prSet presAssocID="{FD13AB88-59DF-4EE3-B597-E06DB4DFEF56}" presName="parTx" presStyleLbl="revTx" presStyleIdx="1" presStyleCnt="4">
        <dgm:presLayoutVars>
          <dgm:chMax val="0"/>
          <dgm:chPref val="0"/>
        </dgm:presLayoutVars>
      </dgm:prSet>
      <dgm:spPr/>
    </dgm:pt>
    <dgm:pt modelId="{6C9A70C3-65F5-4F19-860B-2D0CDCA5ACCE}" type="pres">
      <dgm:prSet presAssocID="{1FF3D47E-BDE9-454A-8C5F-3907B83F6379}" presName="sibTrans" presStyleCnt="0"/>
      <dgm:spPr/>
    </dgm:pt>
    <dgm:pt modelId="{853DD8C4-4792-431B-BA05-D36A0F4ABF94}" type="pres">
      <dgm:prSet presAssocID="{6B4B7D84-8C3E-4D2E-9F45-B3DD47B6899B}" presName="compNode" presStyleCnt="0"/>
      <dgm:spPr/>
    </dgm:pt>
    <dgm:pt modelId="{1A6BD2D7-4B91-4A74-AB0B-49ED05D52840}" type="pres">
      <dgm:prSet presAssocID="{6B4B7D84-8C3E-4D2E-9F45-B3DD47B6899B}" presName="bgRect" presStyleLbl="bgShp" presStyleIdx="2" presStyleCnt="4"/>
      <dgm:spPr/>
    </dgm:pt>
    <dgm:pt modelId="{4F2F1DED-6326-44E3-887D-899ECB52E188}" type="pres">
      <dgm:prSet presAssocID="{6B4B7D84-8C3E-4D2E-9F45-B3DD47B689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34177518-FE97-47DA-8C67-4BB1D7C71B12}" type="pres">
      <dgm:prSet presAssocID="{6B4B7D84-8C3E-4D2E-9F45-B3DD47B6899B}" presName="spaceRect" presStyleCnt="0"/>
      <dgm:spPr/>
    </dgm:pt>
    <dgm:pt modelId="{DA79EAB8-AA92-4ACB-831A-1228CDF4F4A2}" type="pres">
      <dgm:prSet presAssocID="{6B4B7D84-8C3E-4D2E-9F45-B3DD47B6899B}" presName="parTx" presStyleLbl="revTx" presStyleIdx="2" presStyleCnt="4">
        <dgm:presLayoutVars>
          <dgm:chMax val="0"/>
          <dgm:chPref val="0"/>
        </dgm:presLayoutVars>
      </dgm:prSet>
      <dgm:spPr/>
    </dgm:pt>
    <dgm:pt modelId="{9B36B1EF-E768-439A-9F2D-549C971F21CD}" type="pres">
      <dgm:prSet presAssocID="{561A08C4-4051-4AB3-AD1F-EF257ADC1988}" presName="sibTrans" presStyleCnt="0"/>
      <dgm:spPr/>
    </dgm:pt>
    <dgm:pt modelId="{C34793AB-835D-4051-99A0-D79564CDAA90}" type="pres">
      <dgm:prSet presAssocID="{DA669FBD-FBBA-40BB-854A-0B6BD08DCABC}" presName="compNode" presStyleCnt="0"/>
      <dgm:spPr/>
    </dgm:pt>
    <dgm:pt modelId="{28386E51-5732-4D16-8D6B-3AA7339C01EF}" type="pres">
      <dgm:prSet presAssocID="{DA669FBD-FBBA-40BB-854A-0B6BD08DCABC}" presName="bgRect" presStyleLbl="bgShp" presStyleIdx="3" presStyleCnt="4"/>
      <dgm:spPr/>
    </dgm:pt>
    <dgm:pt modelId="{FDF1F86C-40F1-4880-9466-25C402C4F375}" type="pres">
      <dgm:prSet presAssocID="{DA669FBD-FBBA-40BB-854A-0B6BD08DCA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306149B-42E0-4615-AA52-44E0E22BB13E}" type="pres">
      <dgm:prSet presAssocID="{DA669FBD-FBBA-40BB-854A-0B6BD08DCABC}" presName="spaceRect" presStyleCnt="0"/>
      <dgm:spPr/>
    </dgm:pt>
    <dgm:pt modelId="{BB6DB91E-B5BD-4B38-9C2F-585DD0E74D53}" type="pres">
      <dgm:prSet presAssocID="{DA669FBD-FBBA-40BB-854A-0B6BD08DCABC}" presName="parTx" presStyleLbl="revTx" presStyleIdx="3" presStyleCnt="4">
        <dgm:presLayoutVars>
          <dgm:chMax val="0"/>
          <dgm:chPref val="0"/>
        </dgm:presLayoutVars>
      </dgm:prSet>
      <dgm:spPr/>
    </dgm:pt>
  </dgm:ptLst>
  <dgm:cxnLst>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8AF63436-E6DD-4719-B621-55032991A85C}" type="presOf" srcId="{FD13AB88-59DF-4EE3-B597-E06DB4DFEF56}" destId="{2303A595-5456-4548-9251-E571CAC10FE9}" srcOrd="0" destOrd="0" presId="urn:microsoft.com/office/officeart/2018/2/layout/IconVerticalSolidList"/>
    <dgm:cxn modelId="{CBD37E40-A2C0-49C3-8700-0885B82CEE17}" srcId="{AF7B06A5-A150-419E-9103-D81A2A2EB111}" destId="{FD13AB88-59DF-4EE3-B597-E06DB4DFEF56}" srcOrd="1" destOrd="0" parTransId="{EDAA910F-51EB-44A2-85AB-44D75EA10436}" sibTransId="{1FF3D47E-BDE9-454A-8C5F-3907B83F6379}"/>
    <dgm:cxn modelId="{C7B14EA4-176C-4F58-BA49-62493B4AD0B9}" type="presOf" srcId="{95E91918-0681-4CE5-8D4B-83972F350B96}" destId="{17FFE5A0-7270-4627-8E65-C73177244061}" srcOrd="0" destOrd="0" presId="urn:microsoft.com/office/officeart/2018/2/layout/IconVerticalSolidList"/>
    <dgm:cxn modelId="{2A917DA5-56C6-4537-BC39-23C11A0426A2}" type="presOf" srcId="{DA669FBD-FBBA-40BB-854A-0B6BD08DCABC}" destId="{BB6DB91E-B5BD-4B38-9C2F-585DD0E74D53}" srcOrd="0" destOrd="0" presId="urn:microsoft.com/office/officeart/2018/2/layout/IconVerticalSolidList"/>
    <dgm:cxn modelId="{87C830AF-568C-44CD-A800-3DD4CFC36A10}" srcId="{AF7B06A5-A150-419E-9103-D81A2A2EB111}" destId="{DA669FBD-FBBA-40BB-854A-0B6BD08DCABC}" srcOrd="3" destOrd="0" parTransId="{DDB1ED1D-A01C-412E-A812-C785E4BAB930}" sibTransId="{FFA84EF2-6F82-4852-BBBE-E245CF3DD741}"/>
    <dgm:cxn modelId="{9692F3B9-4057-48C4-A3D9-81A4D5F87AE1}" type="presOf" srcId="{6B4B7D84-8C3E-4D2E-9F45-B3DD47B6899B}" destId="{DA79EAB8-AA92-4ACB-831A-1228CDF4F4A2}" srcOrd="0" destOrd="0" presId="urn:microsoft.com/office/officeart/2018/2/layout/IconVerticalSolidList"/>
    <dgm:cxn modelId="{D986E9D2-54B4-4D14-94CC-A1A0BA97783D}" type="presOf" srcId="{AF7B06A5-A150-419E-9103-D81A2A2EB111}" destId="{7CF01767-CC50-4603-9978-B051B22FF65F}" srcOrd="0" destOrd="0" presId="urn:microsoft.com/office/officeart/2018/2/layout/IconVerticalSolidList"/>
    <dgm:cxn modelId="{AC001829-7FFE-41DA-BDB7-33332D210056}" type="presParOf" srcId="{7CF01767-CC50-4603-9978-B051B22FF65F}" destId="{769862C2-B3C9-4A17-9791-6831ECECE594}" srcOrd="0" destOrd="0" presId="urn:microsoft.com/office/officeart/2018/2/layout/IconVerticalSolidList"/>
    <dgm:cxn modelId="{354DAF8E-6F2E-4958-AC08-999E96B1813C}" type="presParOf" srcId="{769862C2-B3C9-4A17-9791-6831ECECE594}" destId="{EA0F9C0B-C793-4E40-B188-461F95BB167D}" srcOrd="0" destOrd="0" presId="urn:microsoft.com/office/officeart/2018/2/layout/IconVerticalSolidList"/>
    <dgm:cxn modelId="{A1DF2AB5-F9BE-4DF2-BAA4-E147F39AB107}" type="presParOf" srcId="{769862C2-B3C9-4A17-9791-6831ECECE594}" destId="{9549EAC0-0520-4B44-A436-624774907038}" srcOrd="1" destOrd="0" presId="urn:microsoft.com/office/officeart/2018/2/layout/IconVerticalSolidList"/>
    <dgm:cxn modelId="{04216B88-CD78-45D5-B14F-68FD97F95286}" type="presParOf" srcId="{769862C2-B3C9-4A17-9791-6831ECECE594}" destId="{E5485EDF-47C8-4076-9DC1-01F46D3A0A83}" srcOrd="2" destOrd="0" presId="urn:microsoft.com/office/officeart/2018/2/layout/IconVerticalSolidList"/>
    <dgm:cxn modelId="{097A0DE9-1121-449A-98B0-7BDEA18C9354}" type="presParOf" srcId="{769862C2-B3C9-4A17-9791-6831ECECE594}" destId="{17FFE5A0-7270-4627-8E65-C73177244061}" srcOrd="3" destOrd="0" presId="urn:microsoft.com/office/officeart/2018/2/layout/IconVerticalSolidList"/>
    <dgm:cxn modelId="{C1F821C7-CEBB-41E0-B401-8895E94CC4D2}" type="presParOf" srcId="{7CF01767-CC50-4603-9978-B051B22FF65F}" destId="{D81EB6E2-8839-4F6C-BA1C-E4B51A6DB270}" srcOrd="1" destOrd="0" presId="urn:microsoft.com/office/officeart/2018/2/layout/IconVerticalSolidList"/>
    <dgm:cxn modelId="{A79392A8-6F5F-4F16-85BE-8B72F561C345}" type="presParOf" srcId="{7CF01767-CC50-4603-9978-B051B22FF65F}" destId="{D0DB68EB-A28A-40FE-BC13-46ECEAB96DC0}" srcOrd="2" destOrd="0" presId="urn:microsoft.com/office/officeart/2018/2/layout/IconVerticalSolidList"/>
    <dgm:cxn modelId="{25B0DAC6-4E18-4F5A-B05E-A4E9FF4C60FA}" type="presParOf" srcId="{D0DB68EB-A28A-40FE-BC13-46ECEAB96DC0}" destId="{829C864F-92F3-41DB-8E78-36E9B6225C1A}" srcOrd="0" destOrd="0" presId="urn:microsoft.com/office/officeart/2018/2/layout/IconVerticalSolidList"/>
    <dgm:cxn modelId="{13E6ACD6-B699-4A3C-B379-34BFE4D7D1DF}" type="presParOf" srcId="{D0DB68EB-A28A-40FE-BC13-46ECEAB96DC0}" destId="{9C6C778D-E406-45BD-8EB8-DBDB4883107D}" srcOrd="1" destOrd="0" presId="urn:microsoft.com/office/officeart/2018/2/layout/IconVerticalSolidList"/>
    <dgm:cxn modelId="{BAA8C26E-D533-4F38-B89D-98CD3DF094F2}" type="presParOf" srcId="{D0DB68EB-A28A-40FE-BC13-46ECEAB96DC0}" destId="{8DF29A37-CA88-4624-BCA1-24571B913A49}" srcOrd="2" destOrd="0" presId="urn:microsoft.com/office/officeart/2018/2/layout/IconVerticalSolidList"/>
    <dgm:cxn modelId="{89D5482C-1A73-4FDD-BC23-32CCD9717118}" type="presParOf" srcId="{D0DB68EB-A28A-40FE-BC13-46ECEAB96DC0}" destId="{2303A595-5456-4548-9251-E571CAC10FE9}" srcOrd="3" destOrd="0" presId="urn:microsoft.com/office/officeart/2018/2/layout/IconVerticalSolidList"/>
    <dgm:cxn modelId="{4FFE1104-8FC8-46B1-9631-501CF47DC25E}" type="presParOf" srcId="{7CF01767-CC50-4603-9978-B051B22FF65F}" destId="{6C9A70C3-65F5-4F19-860B-2D0CDCA5ACCE}" srcOrd="3" destOrd="0" presId="urn:microsoft.com/office/officeart/2018/2/layout/IconVerticalSolidList"/>
    <dgm:cxn modelId="{C8477302-B65F-42BC-91B9-A09F7EA62412}" type="presParOf" srcId="{7CF01767-CC50-4603-9978-B051B22FF65F}" destId="{853DD8C4-4792-431B-BA05-D36A0F4ABF94}" srcOrd="4" destOrd="0" presId="urn:microsoft.com/office/officeart/2018/2/layout/IconVerticalSolidList"/>
    <dgm:cxn modelId="{00A2CABD-8A81-43F5-8F6F-DDB6F7B86BC9}" type="presParOf" srcId="{853DD8C4-4792-431B-BA05-D36A0F4ABF94}" destId="{1A6BD2D7-4B91-4A74-AB0B-49ED05D52840}" srcOrd="0" destOrd="0" presId="urn:microsoft.com/office/officeart/2018/2/layout/IconVerticalSolidList"/>
    <dgm:cxn modelId="{CA6C4F92-7E47-4AC1-8C0C-445818CD8276}" type="presParOf" srcId="{853DD8C4-4792-431B-BA05-D36A0F4ABF94}" destId="{4F2F1DED-6326-44E3-887D-899ECB52E188}" srcOrd="1" destOrd="0" presId="urn:microsoft.com/office/officeart/2018/2/layout/IconVerticalSolidList"/>
    <dgm:cxn modelId="{68A8BF77-25BC-40A9-AE27-B38551BAF573}" type="presParOf" srcId="{853DD8C4-4792-431B-BA05-D36A0F4ABF94}" destId="{34177518-FE97-47DA-8C67-4BB1D7C71B12}" srcOrd="2" destOrd="0" presId="urn:microsoft.com/office/officeart/2018/2/layout/IconVerticalSolidList"/>
    <dgm:cxn modelId="{92617F3F-DECD-4F80-9AC5-B4F6A3989F39}" type="presParOf" srcId="{853DD8C4-4792-431B-BA05-D36A0F4ABF94}" destId="{DA79EAB8-AA92-4ACB-831A-1228CDF4F4A2}" srcOrd="3" destOrd="0" presId="urn:microsoft.com/office/officeart/2018/2/layout/IconVerticalSolidList"/>
    <dgm:cxn modelId="{AE28C11B-0EC6-44F0-A47D-1BF7402E2EC1}" type="presParOf" srcId="{7CF01767-CC50-4603-9978-B051B22FF65F}" destId="{9B36B1EF-E768-439A-9F2D-549C971F21CD}" srcOrd="5" destOrd="0" presId="urn:microsoft.com/office/officeart/2018/2/layout/IconVerticalSolidList"/>
    <dgm:cxn modelId="{07586F86-D138-4730-AB3F-195C67F21895}" type="presParOf" srcId="{7CF01767-CC50-4603-9978-B051B22FF65F}" destId="{C34793AB-835D-4051-99A0-D79564CDAA90}" srcOrd="6" destOrd="0" presId="urn:microsoft.com/office/officeart/2018/2/layout/IconVerticalSolidList"/>
    <dgm:cxn modelId="{DF2335C2-EAE3-4113-9761-BED708622CE0}" type="presParOf" srcId="{C34793AB-835D-4051-99A0-D79564CDAA90}" destId="{28386E51-5732-4D16-8D6B-3AA7339C01EF}" srcOrd="0" destOrd="0" presId="urn:microsoft.com/office/officeart/2018/2/layout/IconVerticalSolidList"/>
    <dgm:cxn modelId="{9DA5402E-11EC-4343-AC1E-0D4D7D788C41}" type="presParOf" srcId="{C34793AB-835D-4051-99A0-D79564CDAA90}" destId="{FDF1F86C-40F1-4880-9466-25C402C4F375}" srcOrd="1" destOrd="0" presId="urn:microsoft.com/office/officeart/2018/2/layout/IconVerticalSolidList"/>
    <dgm:cxn modelId="{A932BCA3-A520-4EDC-B667-5DA7D278DB44}" type="presParOf" srcId="{C34793AB-835D-4051-99A0-D79564CDAA90}" destId="{C306149B-42E0-4615-AA52-44E0E22BB13E}" srcOrd="2" destOrd="0" presId="urn:microsoft.com/office/officeart/2018/2/layout/IconVerticalSolidList"/>
    <dgm:cxn modelId="{5ED1899E-0F52-4D30-AF31-DDF46DC288B5}" type="presParOf" srcId="{C34793AB-835D-4051-99A0-D79564CDAA90}" destId="{BB6DB91E-B5BD-4B38-9C2F-585DD0E74D5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841F6B7-782C-4260-93A4-0F2104E019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595B46AD-F924-4B7B-96E0-CBD6383CF19A}">
      <dgm:prSet/>
      <dgm:spPr/>
      <dgm:t>
        <a:bodyPr/>
        <a:lstStyle/>
        <a:p>
          <a:pPr>
            <a:defRPr cap="all"/>
          </a:pPr>
          <a:r>
            <a:rPr lang="en-GB" cap="none" dirty="0"/>
            <a:t>Strengthened teamwork, accelerated innovation, and continuous learning culture</a:t>
          </a:r>
          <a:endParaRPr lang="en-US" cap="none" dirty="0"/>
        </a:p>
      </dgm:t>
    </dgm:pt>
    <dgm:pt modelId="{A116DEB1-A80C-4643-9250-2E968897DA34}" type="parTrans" cxnId="{423897B2-D7A0-462A-8ABD-9C2F6F9A1CD4}">
      <dgm:prSet/>
      <dgm:spPr/>
      <dgm:t>
        <a:bodyPr/>
        <a:lstStyle/>
        <a:p>
          <a:endParaRPr lang="en-US"/>
        </a:p>
      </dgm:t>
    </dgm:pt>
    <dgm:pt modelId="{38E69A5A-35AC-4461-BF3D-DF13E3D21500}" type="sibTrans" cxnId="{423897B2-D7A0-462A-8ABD-9C2F6F9A1CD4}">
      <dgm:prSet/>
      <dgm:spPr/>
      <dgm:t>
        <a:bodyPr/>
        <a:lstStyle/>
        <a:p>
          <a:endParaRPr lang="en-US"/>
        </a:p>
      </dgm:t>
    </dgm:pt>
    <dgm:pt modelId="{593F9F49-CFB3-4618-9B0D-9E3D96B1822E}">
      <dgm:prSet/>
      <dgm:spPr/>
      <dgm:t>
        <a:bodyPr/>
        <a:lstStyle/>
        <a:p>
          <a:pPr>
            <a:defRPr cap="all"/>
          </a:pPr>
          <a:r>
            <a:rPr lang="en-GB" cap="none" dirty="0"/>
            <a:t>Transforming collaboration and knowledge sharing. Unlocking new possibilities for success together</a:t>
          </a:r>
          <a:endParaRPr lang="en-US" cap="none" dirty="0"/>
        </a:p>
      </dgm:t>
    </dgm:pt>
    <dgm:pt modelId="{DCD8CF08-B397-4D84-9F31-E4C80AB8BB66}" type="parTrans" cxnId="{D6346C7D-321B-4801-8919-A7713A6E55B8}">
      <dgm:prSet/>
      <dgm:spPr/>
      <dgm:t>
        <a:bodyPr/>
        <a:lstStyle/>
        <a:p>
          <a:endParaRPr lang="en-US"/>
        </a:p>
      </dgm:t>
    </dgm:pt>
    <dgm:pt modelId="{BB21808F-0314-4A98-985F-8FFF187D2F30}" type="sibTrans" cxnId="{D6346C7D-321B-4801-8919-A7713A6E55B8}">
      <dgm:prSet/>
      <dgm:spPr/>
      <dgm:t>
        <a:bodyPr/>
        <a:lstStyle/>
        <a:p>
          <a:endParaRPr lang="en-US"/>
        </a:p>
      </dgm:t>
    </dgm:pt>
    <dgm:pt modelId="{FDA2805A-C635-46F3-B585-3AE14626694B}" type="pres">
      <dgm:prSet presAssocID="{4841F6B7-782C-4260-93A4-0F2104E019FE}" presName="root" presStyleCnt="0">
        <dgm:presLayoutVars>
          <dgm:dir/>
          <dgm:resizeHandles val="exact"/>
        </dgm:presLayoutVars>
      </dgm:prSet>
      <dgm:spPr/>
    </dgm:pt>
    <dgm:pt modelId="{8C74FEAD-3F93-4196-A9E4-609DED98C100}" type="pres">
      <dgm:prSet presAssocID="{595B46AD-F924-4B7B-96E0-CBD6383CF19A}" presName="compNode" presStyleCnt="0"/>
      <dgm:spPr/>
    </dgm:pt>
    <dgm:pt modelId="{2529E155-56E9-4FD8-AC84-22DC739C76BF}" type="pres">
      <dgm:prSet presAssocID="{595B46AD-F924-4B7B-96E0-CBD6383CF19A}" presName="iconBgRect" presStyleLbl="bgShp" presStyleIdx="0" presStyleCnt="2"/>
      <dgm:spPr/>
    </dgm:pt>
    <dgm:pt modelId="{A5E1D387-733A-4BE4-91BE-2891502EA932}" type="pres">
      <dgm:prSet presAssocID="{595B46AD-F924-4B7B-96E0-CBD6383CF1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6DF45F31-E128-401F-8F18-A6927F18B49E}" type="pres">
      <dgm:prSet presAssocID="{595B46AD-F924-4B7B-96E0-CBD6383CF19A}" presName="spaceRect" presStyleCnt="0"/>
      <dgm:spPr/>
    </dgm:pt>
    <dgm:pt modelId="{C48F287A-F473-4BA8-95D4-E91C625CC5C6}" type="pres">
      <dgm:prSet presAssocID="{595B46AD-F924-4B7B-96E0-CBD6383CF19A}" presName="textRect" presStyleLbl="revTx" presStyleIdx="0" presStyleCnt="2">
        <dgm:presLayoutVars>
          <dgm:chMax val="1"/>
          <dgm:chPref val="1"/>
        </dgm:presLayoutVars>
      </dgm:prSet>
      <dgm:spPr/>
    </dgm:pt>
    <dgm:pt modelId="{49FC34D6-20F4-4AD5-A78B-9B00316B9F79}" type="pres">
      <dgm:prSet presAssocID="{38E69A5A-35AC-4461-BF3D-DF13E3D21500}" presName="sibTrans" presStyleCnt="0"/>
      <dgm:spPr/>
    </dgm:pt>
    <dgm:pt modelId="{996642F7-79CD-444A-89E1-3575713CEC56}" type="pres">
      <dgm:prSet presAssocID="{593F9F49-CFB3-4618-9B0D-9E3D96B1822E}" presName="compNode" presStyleCnt="0"/>
      <dgm:spPr/>
    </dgm:pt>
    <dgm:pt modelId="{C7A3509B-9512-47B5-88B4-4641502B3DE2}" type="pres">
      <dgm:prSet presAssocID="{593F9F49-CFB3-4618-9B0D-9E3D96B1822E}" presName="iconBgRect" presStyleLbl="bgShp" presStyleIdx="1" presStyleCnt="2"/>
      <dgm:spPr/>
    </dgm:pt>
    <dgm:pt modelId="{921151F8-D46C-446E-BEDA-662CBEDD8268}" type="pres">
      <dgm:prSet presAssocID="{593F9F49-CFB3-4618-9B0D-9E3D96B182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Lock"/>
        </a:ext>
      </dgm:extLst>
    </dgm:pt>
    <dgm:pt modelId="{AB01B367-E173-4EFE-8D77-993EA53A4563}" type="pres">
      <dgm:prSet presAssocID="{593F9F49-CFB3-4618-9B0D-9E3D96B1822E}" presName="spaceRect" presStyleCnt="0"/>
      <dgm:spPr/>
    </dgm:pt>
    <dgm:pt modelId="{E8025D88-49E1-4AE3-9D92-542D2DBBCE66}" type="pres">
      <dgm:prSet presAssocID="{593F9F49-CFB3-4618-9B0D-9E3D96B1822E}" presName="textRect" presStyleLbl="revTx" presStyleIdx="1" presStyleCnt="2">
        <dgm:presLayoutVars>
          <dgm:chMax val="1"/>
          <dgm:chPref val="1"/>
        </dgm:presLayoutVars>
      </dgm:prSet>
      <dgm:spPr/>
    </dgm:pt>
  </dgm:ptLst>
  <dgm:cxnLst>
    <dgm:cxn modelId="{9ED3666B-434B-4422-9918-E0F2281D00C7}" type="presOf" srcId="{593F9F49-CFB3-4618-9B0D-9E3D96B1822E}" destId="{E8025D88-49E1-4AE3-9D92-542D2DBBCE66}" srcOrd="0" destOrd="0" presId="urn:microsoft.com/office/officeart/2018/5/layout/IconCircleLabelList"/>
    <dgm:cxn modelId="{F50A8377-84F4-4518-8E0F-C2C3412820E0}" type="presOf" srcId="{4841F6B7-782C-4260-93A4-0F2104E019FE}" destId="{FDA2805A-C635-46F3-B585-3AE14626694B}" srcOrd="0" destOrd="0" presId="urn:microsoft.com/office/officeart/2018/5/layout/IconCircleLabelList"/>
    <dgm:cxn modelId="{2CED325A-CF02-4672-A714-742C0849ED4A}" type="presOf" srcId="{595B46AD-F924-4B7B-96E0-CBD6383CF19A}" destId="{C48F287A-F473-4BA8-95D4-E91C625CC5C6}" srcOrd="0" destOrd="0" presId="urn:microsoft.com/office/officeart/2018/5/layout/IconCircleLabelList"/>
    <dgm:cxn modelId="{D6346C7D-321B-4801-8919-A7713A6E55B8}" srcId="{4841F6B7-782C-4260-93A4-0F2104E019FE}" destId="{593F9F49-CFB3-4618-9B0D-9E3D96B1822E}" srcOrd="1" destOrd="0" parTransId="{DCD8CF08-B397-4D84-9F31-E4C80AB8BB66}" sibTransId="{BB21808F-0314-4A98-985F-8FFF187D2F30}"/>
    <dgm:cxn modelId="{423897B2-D7A0-462A-8ABD-9C2F6F9A1CD4}" srcId="{4841F6B7-782C-4260-93A4-0F2104E019FE}" destId="{595B46AD-F924-4B7B-96E0-CBD6383CF19A}" srcOrd="0" destOrd="0" parTransId="{A116DEB1-A80C-4643-9250-2E968897DA34}" sibTransId="{38E69A5A-35AC-4461-BF3D-DF13E3D21500}"/>
    <dgm:cxn modelId="{E93A7E8E-07CB-42B5-B2CC-A0E65BA78F4D}" type="presParOf" srcId="{FDA2805A-C635-46F3-B585-3AE14626694B}" destId="{8C74FEAD-3F93-4196-A9E4-609DED98C100}" srcOrd="0" destOrd="0" presId="urn:microsoft.com/office/officeart/2018/5/layout/IconCircleLabelList"/>
    <dgm:cxn modelId="{712C7B5A-052C-4F9C-B4B0-E2A7BE76465A}" type="presParOf" srcId="{8C74FEAD-3F93-4196-A9E4-609DED98C100}" destId="{2529E155-56E9-4FD8-AC84-22DC739C76BF}" srcOrd="0" destOrd="0" presId="urn:microsoft.com/office/officeart/2018/5/layout/IconCircleLabelList"/>
    <dgm:cxn modelId="{AC68AE62-FFF0-44BF-A8A9-566776C502EF}" type="presParOf" srcId="{8C74FEAD-3F93-4196-A9E4-609DED98C100}" destId="{A5E1D387-733A-4BE4-91BE-2891502EA932}" srcOrd="1" destOrd="0" presId="urn:microsoft.com/office/officeart/2018/5/layout/IconCircleLabelList"/>
    <dgm:cxn modelId="{4DA472CC-AE5A-4B04-AA3C-FADAB8043069}" type="presParOf" srcId="{8C74FEAD-3F93-4196-A9E4-609DED98C100}" destId="{6DF45F31-E128-401F-8F18-A6927F18B49E}" srcOrd="2" destOrd="0" presId="urn:microsoft.com/office/officeart/2018/5/layout/IconCircleLabelList"/>
    <dgm:cxn modelId="{19D44A0D-A355-454F-925A-C147F0FD7A21}" type="presParOf" srcId="{8C74FEAD-3F93-4196-A9E4-609DED98C100}" destId="{C48F287A-F473-4BA8-95D4-E91C625CC5C6}" srcOrd="3" destOrd="0" presId="urn:microsoft.com/office/officeart/2018/5/layout/IconCircleLabelList"/>
    <dgm:cxn modelId="{680C5D6D-A845-470D-B06A-52B24E5FB961}" type="presParOf" srcId="{FDA2805A-C635-46F3-B585-3AE14626694B}" destId="{49FC34D6-20F4-4AD5-A78B-9B00316B9F79}" srcOrd="1" destOrd="0" presId="urn:microsoft.com/office/officeart/2018/5/layout/IconCircleLabelList"/>
    <dgm:cxn modelId="{BD585ACF-65AE-40F2-B0E1-F8AA7E22834A}" type="presParOf" srcId="{FDA2805A-C635-46F3-B585-3AE14626694B}" destId="{996642F7-79CD-444A-89E1-3575713CEC56}" srcOrd="2" destOrd="0" presId="urn:microsoft.com/office/officeart/2018/5/layout/IconCircleLabelList"/>
    <dgm:cxn modelId="{13014048-E1F8-47C1-9E58-6426490C6411}" type="presParOf" srcId="{996642F7-79CD-444A-89E1-3575713CEC56}" destId="{C7A3509B-9512-47B5-88B4-4641502B3DE2}" srcOrd="0" destOrd="0" presId="urn:microsoft.com/office/officeart/2018/5/layout/IconCircleLabelList"/>
    <dgm:cxn modelId="{2EFA8E9C-55BF-410C-AF10-D4A38996025F}" type="presParOf" srcId="{996642F7-79CD-444A-89E1-3575713CEC56}" destId="{921151F8-D46C-446E-BEDA-662CBEDD8268}" srcOrd="1" destOrd="0" presId="urn:microsoft.com/office/officeart/2018/5/layout/IconCircleLabelList"/>
    <dgm:cxn modelId="{5F9D0765-88A3-4413-9120-E95BCBC68EB3}" type="presParOf" srcId="{996642F7-79CD-444A-89E1-3575713CEC56}" destId="{AB01B367-E173-4EFE-8D77-993EA53A4563}" srcOrd="2" destOrd="0" presId="urn:microsoft.com/office/officeart/2018/5/layout/IconCircleLabelList"/>
    <dgm:cxn modelId="{5717882F-6909-4A94-90F6-79B271584E82}" type="presParOf" srcId="{996642F7-79CD-444A-89E1-3575713CEC56}" destId="{E8025D88-49E1-4AE3-9D92-542D2DBBCE6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495A28-3424-418A-8B89-D929BFF72E1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CD3616-39E0-4AC4-823B-A74DE2EEB0A8}">
      <dgm:prSet/>
      <dgm:spPr/>
      <dgm:t>
        <a:bodyPr/>
        <a:lstStyle/>
        <a:p>
          <a:pPr>
            <a:lnSpc>
              <a:spcPct val="100000"/>
            </a:lnSpc>
            <a:defRPr b="1"/>
          </a:pPr>
          <a:r>
            <a:rPr lang="en-GB" b="1" i="0" dirty="0"/>
            <a:t>Professional Issues:</a:t>
          </a:r>
          <a:endParaRPr lang="en-US" b="1" dirty="0"/>
        </a:p>
      </dgm:t>
    </dgm:pt>
    <dgm:pt modelId="{3C8859DD-65F8-4DE8-BB15-83D617303B92}" type="parTrans" cxnId="{09B116B0-E9C8-4543-8D00-C29B0691F75E}">
      <dgm:prSet/>
      <dgm:spPr/>
      <dgm:t>
        <a:bodyPr/>
        <a:lstStyle/>
        <a:p>
          <a:endParaRPr lang="en-US"/>
        </a:p>
      </dgm:t>
    </dgm:pt>
    <dgm:pt modelId="{33188459-8167-4EEA-8ED7-723F7CF06199}" type="sibTrans" cxnId="{09B116B0-E9C8-4543-8D00-C29B0691F75E}">
      <dgm:prSet/>
      <dgm:spPr/>
      <dgm:t>
        <a:bodyPr/>
        <a:lstStyle/>
        <a:p>
          <a:endParaRPr lang="en-US"/>
        </a:p>
      </dgm:t>
    </dgm:pt>
    <dgm:pt modelId="{1CBBA486-30AB-4029-92E2-218587F73770}">
      <dgm:prSet/>
      <dgm:spPr/>
      <dgm:t>
        <a:bodyPr/>
        <a:lstStyle/>
        <a:p>
          <a:pPr>
            <a:lnSpc>
              <a:spcPct val="100000"/>
            </a:lnSpc>
          </a:pPr>
          <a:r>
            <a:rPr lang="en-GB" b="0" i="0" dirty="0"/>
            <a:t>Integrating BCS Code of Conduct</a:t>
          </a:r>
          <a:endParaRPr lang="en-US" dirty="0"/>
        </a:p>
      </dgm:t>
    </dgm:pt>
    <dgm:pt modelId="{0E7EE371-49B7-43CE-8112-0BDE472D0D50}" type="parTrans" cxnId="{DC887B7D-494F-47FC-BF5C-035967EAC864}">
      <dgm:prSet/>
      <dgm:spPr/>
      <dgm:t>
        <a:bodyPr/>
        <a:lstStyle/>
        <a:p>
          <a:endParaRPr lang="en-US"/>
        </a:p>
      </dgm:t>
    </dgm:pt>
    <dgm:pt modelId="{B7368CEF-1A37-4A4D-8D47-14F92B567D74}" type="sibTrans" cxnId="{DC887B7D-494F-47FC-BF5C-035967EAC864}">
      <dgm:prSet/>
      <dgm:spPr/>
      <dgm:t>
        <a:bodyPr/>
        <a:lstStyle/>
        <a:p>
          <a:endParaRPr lang="en-US"/>
        </a:p>
      </dgm:t>
    </dgm:pt>
    <dgm:pt modelId="{9B2FE4E6-BCBC-4759-A31B-62897A216C4A}">
      <dgm:prSet/>
      <dgm:spPr/>
      <dgm:t>
        <a:bodyPr/>
        <a:lstStyle/>
        <a:p>
          <a:pPr>
            <a:lnSpc>
              <a:spcPct val="100000"/>
            </a:lnSpc>
          </a:pPr>
          <a:r>
            <a:rPr lang="en-GB" b="0" i="0" dirty="0"/>
            <a:t>Confidentiality and data privacy</a:t>
          </a:r>
          <a:endParaRPr lang="en-US" dirty="0"/>
        </a:p>
      </dgm:t>
    </dgm:pt>
    <dgm:pt modelId="{DE42A2BC-24F8-4412-AE80-49AAD6EAD8B8}" type="parTrans" cxnId="{19DC7455-35A7-4B53-96A5-8493C2897D7E}">
      <dgm:prSet/>
      <dgm:spPr/>
      <dgm:t>
        <a:bodyPr/>
        <a:lstStyle/>
        <a:p>
          <a:endParaRPr lang="en-US"/>
        </a:p>
      </dgm:t>
    </dgm:pt>
    <dgm:pt modelId="{3A35B3EC-58DA-45F1-9EE6-1BA9D3E5FDD0}" type="sibTrans" cxnId="{19DC7455-35A7-4B53-96A5-8493C2897D7E}">
      <dgm:prSet/>
      <dgm:spPr/>
      <dgm:t>
        <a:bodyPr/>
        <a:lstStyle/>
        <a:p>
          <a:endParaRPr lang="en-US"/>
        </a:p>
      </dgm:t>
    </dgm:pt>
    <dgm:pt modelId="{4E1AEF99-E69C-4A00-AD20-9AD45BF8E06C}">
      <dgm:prSet/>
      <dgm:spPr/>
      <dgm:t>
        <a:bodyPr/>
        <a:lstStyle/>
        <a:p>
          <a:pPr>
            <a:lnSpc>
              <a:spcPct val="100000"/>
            </a:lnSpc>
          </a:pPr>
          <a:r>
            <a:rPr lang="en-GB" b="0" i="0" dirty="0"/>
            <a:t>Compliance with industry regulations</a:t>
          </a:r>
          <a:endParaRPr lang="en-US" dirty="0"/>
        </a:p>
      </dgm:t>
    </dgm:pt>
    <dgm:pt modelId="{22AF8D22-7C03-43E1-874F-54ACDCB78787}" type="parTrans" cxnId="{6731F9AB-BABF-4ED9-9348-547FFE4AF733}">
      <dgm:prSet/>
      <dgm:spPr/>
      <dgm:t>
        <a:bodyPr/>
        <a:lstStyle/>
        <a:p>
          <a:endParaRPr lang="en-US"/>
        </a:p>
      </dgm:t>
    </dgm:pt>
    <dgm:pt modelId="{BD590A44-A9AD-469E-A400-5C3428B9A1B4}" type="sibTrans" cxnId="{6731F9AB-BABF-4ED9-9348-547FFE4AF733}">
      <dgm:prSet/>
      <dgm:spPr/>
      <dgm:t>
        <a:bodyPr/>
        <a:lstStyle/>
        <a:p>
          <a:endParaRPr lang="en-US"/>
        </a:p>
      </dgm:t>
    </dgm:pt>
    <dgm:pt modelId="{812BBAB9-809A-451C-8D77-25EF9C697DDE}">
      <dgm:prSet/>
      <dgm:spPr/>
      <dgm:t>
        <a:bodyPr/>
        <a:lstStyle/>
        <a:p>
          <a:pPr>
            <a:lnSpc>
              <a:spcPct val="100000"/>
            </a:lnSpc>
          </a:pPr>
          <a:r>
            <a:rPr lang="en-GB" b="0" i="0" dirty="0"/>
            <a:t>User accountability and responsibility</a:t>
          </a:r>
          <a:endParaRPr lang="en-US" dirty="0"/>
        </a:p>
      </dgm:t>
    </dgm:pt>
    <dgm:pt modelId="{5AB7F9E7-1C73-4E4B-9CD9-8F38BC1127BD}" type="parTrans" cxnId="{1EB0801F-6105-47DF-A49F-799885C9036E}">
      <dgm:prSet/>
      <dgm:spPr/>
      <dgm:t>
        <a:bodyPr/>
        <a:lstStyle/>
        <a:p>
          <a:endParaRPr lang="en-US"/>
        </a:p>
      </dgm:t>
    </dgm:pt>
    <dgm:pt modelId="{7A06F211-A3DB-4D21-8B46-11D216C629C1}" type="sibTrans" cxnId="{1EB0801F-6105-47DF-A49F-799885C9036E}">
      <dgm:prSet/>
      <dgm:spPr/>
      <dgm:t>
        <a:bodyPr/>
        <a:lstStyle/>
        <a:p>
          <a:endParaRPr lang="en-US"/>
        </a:p>
      </dgm:t>
    </dgm:pt>
    <dgm:pt modelId="{061D6E9C-4271-49F4-8BA3-E7773160768A}">
      <dgm:prSet/>
      <dgm:spPr/>
      <dgm:t>
        <a:bodyPr/>
        <a:lstStyle/>
        <a:p>
          <a:pPr>
            <a:lnSpc>
              <a:spcPct val="100000"/>
            </a:lnSpc>
            <a:defRPr b="1"/>
          </a:pPr>
          <a:r>
            <a:rPr lang="en-GB" b="1" i="0" dirty="0"/>
            <a:t>Ethical Issues:</a:t>
          </a:r>
          <a:endParaRPr lang="en-US" b="1" dirty="0"/>
        </a:p>
      </dgm:t>
    </dgm:pt>
    <dgm:pt modelId="{F959925C-E2D2-4454-8896-BCFD3F9B1B83}" type="parTrans" cxnId="{27D404A4-D473-4C6E-8955-9F16B9200AD3}">
      <dgm:prSet/>
      <dgm:spPr/>
      <dgm:t>
        <a:bodyPr/>
        <a:lstStyle/>
        <a:p>
          <a:endParaRPr lang="en-US"/>
        </a:p>
      </dgm:t>
    </dgm:pt>
    <dgm:pt modelId="{04704511-7F48-43EE-8941-6DE35F2462A3}" type="sibTrans" cxnId="{27D404A4-D473-4C6E-8955-9F16B9200AD3}">
      <dgm:prSet/>
      <dgm:spPr/>
      <dgm:t>
        <a:bodyPr/>
        <a:lstStyle/>
        <a:p>
          <a:endParaRPr lang="en-US"/>
        </a:p>
      </dgm:t>
    </dgm:pt>
    <dgm:pt modelId="{E3D4B808-C908-448E-A1A0-331497FDC3A0}">
      <dgm:prSet/>
      <dgm:spPr/>
      <dgm:t>
        <a:bodyPr/>
        <a:lstStyle/>
        <a:p>
          <a:pPr>
            <a:lnSpc>
              <a:spcPct val="100000"/>
            </a:lnSpc>
          </a:pPr>
          <a:r>
            <a:rPr lang="en-GB" b="0" i="0"/>
            <a:t>Preventing Unethical Practices</a:t>
          </a:r>
          <a:endParaRPr lang="en-US"/>
        </a:p>
      </dgm:t>
    </dgm:pt>
    <dgm:pt modelId="{64603CD3-DCF7-48DF-90C1-1D01A89FC474}" type="parTrans" cxnId="{0A14083E-1B28-401C-9912-D8812E5139EC}">
      <dgm:prSet/>
      <dgm:spPr/>
      <dgm:t>
        <a:bodyPr/>
        <a:lstStyle/>
        <a:p>
          <a:endParaRPr lang="en-US"/>
        </a:p>
      </dgm:t>
    </dgm:pt>
    <dgm:pt modelId="{CD6D1E2D-8897-4BE7-AF44-9050EEB657D3}" type="sibTrans" cxnId="{0A14083E-1B28-401C-9912-D8812E5139EC}">
      <dgm:prSet/>
      <dgm:spPr/>
      <dgm:t>
        <a:bodyPr/>
        <a:lstStyle/>
        <a:p>
          <a:endParaRPr lang="en-US"/>
        </a:p>
      </dgm:t>
    </dgm:pt>
    <dgm:pt modelId="{2964117D-0C27-4A17-9A57-4F0DD0AD8C20}">
      <dgm:prSet/>
      <dgm:spPr/>
      <dgm:t>
        <a:bodyPr/>
        <a:lstStyle/>
        <a:p>
          <a:pPr>
            <a:lnSpc>
              <a:spcPct val="100000"/>
            </a:lnSpc>
          </a:pPr>
          <a:r>
            <a:rPr lang="en-GB" b="0" i="0" dirty="0"/>
            <a:t>Commenting for Relative Feed (Gamification)</a:t>
          </a:r>
          <a:endParaRPr lang="en-US" dirty="0"/>
        </a:p>
      </dgm:t>
    </dgm:pt>
    <dgm:pt modelId="{C84DD16D-96CB-4B98-A22E-C08DFAAA937D}" type="parTrans" cxnId="{37D4A617-D10E-4B88-8E30-1570CE9C3790}">
      <dgm:prSet/>
      <dgm:spPr/>
      <dgm:t>
        <a:bodyPr/>
        <a:lstStyle/>
        <a:p>
          <a:endParaRPr lang="en-US"/>
        </a:p>
      </dgm:t>
    </dgm:pt>
    <dgm:pt modelId="{FF55F2BD-5386-470B-BD59-34AB3D0EA35B}" type="sibTrans" cxnId="{37D4A617-D10E-4B88-8E30-1570CE9C3790}">
      <dgm:prSet/>
      <dgm:spPr/>
      <dgm:t>
        <a:bodyPr/>
        <a:lstStyle/>
        <a:p>
          <a:endParaRPr lang="en-US"/>
        </a:p>
      </dgm:t>
    </dgm:pt>
    <dgm:pt modelId="{E22E4F9A-2ED6-46A8-9DAA-EE29A4C5245D}">
      <dgm:prSet/>
      <dgm:spPr/>
      <dgm:t>
        <a:bodyPr/>
        <a:lstStyle/>
        <a:p>
          <a:pPr>
            <a:lnSpc>
              <a:spcPct val="100000"/>
            </a:lnSpc>
          </a:pPr>
          <a:r>
            <a:rPr lang="en-GB" b="0" i="0"/>
            <a:t>Plagiarism</a:t>
          </a:r>
          <a:endParaRPr lang="en-US"/>
        </a:p>
      </dgm:t>
    </dgm:pt>
    <dgm:pt modelId="{25E7F32C-6C00-4D4B-A3A9-0AEB37FC623D}" type="parTrans" cxnId="{5359BA59-2B15-406A-A7A8-C5DB040CC947}">
      <dgm:prSet/>
      <dgm:spPr/>
      <dgm:t>
        <a:bodyPr/>
        <a:lstStyle/>
        <a:p>
          <a:endParaRPr lang="en-US"/>
        </a:p>
      </dgm:t>
    </dgm:pt>
    <dgm:pt modelId="{519A434A-E637-462B-AD89-F77FD0960167}" type="sibTrans" cxnId="{5359BA59-2B15-406A-A7A8-C5DB040CC947}">
      <dgm:prSet/>
      <dgm:spPr/>
      <dgm:t>
        <a:bodyPr/>
        <a:lstStyle/>
        <a:p>
          <a:endParaRPr lang="en-US"/>
        </a:p>
      </dgm:t>
    </dgm:pt>
    <dgm:pt modelId="{6F1FA7BC-2BD7-4E5F-974B-A3BCE7F80AD4}">
      <dgm:prSet/>
      <dgm:spPr/>
      <dgm:t>
        <a:bodyPr/>
        <a:lstStyle/>
        <a:p>
          <a:pPr>
            <a:lnSpc>
              <a:spcPct val="100000"/>
            </a:lnSpc>
            <a:defRPr b="1"/>
          </a:pPr>
          <a:r>
            <a:rPr lang="en-GB" b="1" i="0" dirty="0"/>
            <a:t>Legal Issues:</a:t>
          </a:r>
          <a:endParaRPr lang="en-US" b="1" dirty="0"/>
        </a:p>
      </dgm:t>
    </dgm:pt>
    <dgm:pt modelId="{16FC4905-9A2C-4035-AFA1-F5581075A046}" type="parTrans" cxnId="{CE91001B-DAEE-4F5E-B715-85350A4770B6}">
      <dgm:prSet/>
      <dgm:spPr/>
      <dgm:t>
        <a:bodyPr/>
        <a:lstStyle/>
        <a:p>
          <a:endParaRPr lang="en-US"/>
        </a:p>
      </dgm:t>
    </dgm:pt>
    <dgm:pt modelId="{03E8AF30-10AB-4F7D-B41A-7300BCAFDA2D}" type="sibTrans" cxnId="{CE91001B-DAEE-4F5E-B715-85350A4770B6}">
      <dgm:prSet/>
      <dgm:spPr/>
      <dgm:t>
        <a:bodyPr/>
        <a:lstStyle/>
        <a:p>
          <a:endParaRPr lang="en-US"/>
        </a:p>
      </dgm:t>
    </dgm:pt>
    <dgm:pt modelId="{6CBA48DE-3C31-481A-8828-A88AA8BA338E}">
      <dgm:prSet/>
      <dgm:spPr/>
      <dgm:t>
        <a:bodyPr/>
        <a:lstStyle/>
        <a:p>
          <a:pPr>
            <a:lnSpc>
              <a:spcPct val="100000"/>
            </a:lnSpc>
          </a:pPr>
          <a:r>
            <a:rPr lang="en-GB" b="0" i="0" dirty="0"/>
            <a:t>Licensing</a:t>
          </a:r>
          <a:endParaRPr lang="en-US" dirty="0"/>
        </a:p>
      </dgm:t>
    </dgm:pt>
    <dgm:pt modelId="{953B1F1C-3F32-4805-8268-AE36B5FA85F1}" type="parTrans" cxnId="{F21E3C6C-FA24-4FEB-A5D0-04AF7387E483}">
      <dgm:prSet/>
      <dgm:spPr/>
      <dgm:t>
        <a:bodyPr/>
        <a:lstStyle/>
        <a:p>
          <a:endParaRPr lang="en-US"/>
        </a:p>
      </dgm:t>
    </dgm:pt>
    <dgm:pt modelId="{3F23D06D-E8C6-4605-8222-E1C60E2AEEBC}" type="sibTrans" cxnId="{F21E3C6C-FA24-4FEB-A5D0-04AF7387E483}">
      <dgm:prSet/>
      <dgm:spPr/>
      <dgm:t>
        <a:bodyPr/>
        <a:lstStyle/>
        <a:p>
          <a:endParaRPr lang="en-US"/>
        </a:p>
      </dgm:t>
    </dgm:pt>
    <dgm:pt modelId="{05310DC8-3E77-46E2-9C18-9F1BB76B2C40}">
      <dgm:prSet/>
      <dgm:spPr/>
      <dgm:t>
        <a:bodyPr/>
        <a:lstStyle/>
        <a:p>
          <a:pPr>
            <a:lnSpc>
              <a:spcPct val="100000"/>
            </a:lnSpc>
          </a:pPr>
          <a:r>
            <a:rPr lang="en-GB" b="0" i="0" dirty="0"/>
            <a:t>Data Ownership</a:t>
          </a:r>
          <a:endParaRPr lang="en-US" dirty="0"/>
        </a:p>
      </dgm:t>
    </dgm:pt>
    <dgm:pt modelId="{E2F4C9A5-FDF9-4862-A9EB-C13AB0E368FD}" type="parTrans" cxnId="{A9A023A0-4AB9-4CA4-9798-D1C0C7494072}">
      <dgm:prSet/>
      <dgm:spPr/>
      <dgm:t>
        <a:bodyPr/>
        <a:lstStyle/>
        <a:p>
          <a:endParaRPr lang="en-US"/>
        </a:p>
      </dgm:t>
    </dgm:pt>
    <dgm:pt modelId="{8ABFF678-DF60-44D1-91E9-01D932C21B93}" type="sibTrans" cxnId="{A9A023A0-4AB9-4CA4-9798-D1C0C7494072}">
      <dgm:prSet/>
      <dgm:spPr/>
      <dgm:t>
        <a:bodyPr/>
        <a:lstStyle/>
        <a:p>
          <a:endParaRPr lang="en-US"/>
        </a:p>
      </dgm:t>
    </dgm:pt>
    <dgm:pt modelId="{37E04AF7-20B4-4B2A-B7CA-A91F60B48E1A}">
      <dgm:prSet/>
      <dgm:spPr/>
      <dgm:t>
        <a:bodyPr/>
        <a:lstStyle/>
        <a:p>
          <a:pPr>
            <a:lnSpc>
              <a:spcPct val="100000"/>
            </a:lnSpc>
          </a:pPr>
          <a:r>
            <a:rPr lang="en-GB" b="0" i="0"/>
            <a:t>Source Control</a:t>
          </a:r>
          <a:endParaRPr lang="en-US"/>
        </a:p>
      </dgm:t>
    </dgm:pt>
    <dgm:pt modelId="{DF59617B-9F5D-4F23-8AB3-FE78535DFF86}" type="parTrans" cxnId="{62FD9FEC-75F2-4DD7-AC77-C3518AD4AB9F}">
      <dgm:prSet/>
      <dgm:spPr/>
      <dgm:t>
        <a:bodyPr/>
        <a:lstStyle/>
        <a:p>
          <a:endParaRPr lang="en-US"/>
        </a:p>
      </dgm:t>
    </dgm:pt>
    <dgm:pt modelId="{F882B990-488A-4B4D-87E6-5D8658C925AC}" type="sibTrans" cxnId="{62FD9FEC-75F2-4DD7-AC77-C3518AD4AB9F}">
      <dgm:prSet/>
      <dgm:spPr/>
      <dgm:t>
        <a:bodyPr/>
        <a:lstStyle/>
        <a:p>
          <a:endParaRPr lang="en-US"/>
        </a:p>
      </dgm:t>
    </dgm:pt>
    <dgm:pt modelId="{75735FC5-C7D7-41EA-94AD-A8A061AC1B27}">
      <dgm:prSet/>
      <dgm:spPr/>
      <dgm:t>
        <a:bodyPr/>
        <a:lstStyle/>
        <a:p>
          <a:pPr>
            <a:lnSpc>
              <a:spcPct val="100000"/>
            </a:lnSpc>
            <a:defRPr b="1"/>
          </a:pPr>
          <a:r>
            <a:rPr lang="en-GB" b="1" i="0" dirty="0"/>
            <a:t>Social Issues:</a:t>
          </a:r>
          <a:endParaRPr lang="en-US" b="1" dirty="0"/>
        </a:p>
      </dgm:t>
    </dgm:pt>
    <dgm:pt modelId="{52D21607-E813-4049-B143-4FB149D2534F}" type="parTrans" cxnId="{66BCCFDC-3BB2-49F1-9EE7-36603D05692E}">
      <dgm:prSet/>
      <dgm:spPr/>
      <dgm:t>
        <a:bodyPr/>
        <a:lstStyle/>
        <a:p>
          <a:endParaRPr lang="en-US"/>
        </a:p>
      </dgm:t>
    </dgm:pt>
    <dgm:pt modelId="{CF2AF39F-ABFF-4AE0-8F5F-FD874BE48AAD}" type="sibTrans" cxnId="{66BCCFDC-3BB2-49F1-9EE7-36603D05692E}">
      <dgm:prSet/>
      <dgm:spPr/>
      <dgm:t>
        <a:bodyPr/>
        <a:lstStyle/>
        <a:p>
          <a:endParaRPr lang="en-US"/>
        </a:p>
      </dgm:t>
    </dgm:pt>
    <dgm:pt modelId="{74EE88E7-E6A0-4823-B610-9BA350F96DA5}">
      <dgm:prSet/>
      <dgm:spPr/>
      <dgm:t>
        <a:bodyPr/>
        <a:lstStyle/>
        <a:p>
          <a:pPr>
            <a:lnSpc>
              <a:spcPct val="100000"/>
            </a:lnSpc>
          </a:pPr>
          <a:r>
            <a:rPr lang="en-GB" b="0" i="0" dirty="0"/>
            <a:t>Free Text Content and Content Sharing</a:t>
          </a:r>
        </a:p>
      </dgm:t>
    </dgm:pt>
    <dgm:pt modelId="{ACE128D1-A2F8-48CB-AF8F-106E6BB7B58F}" type="parTrans" cxnId="{10E90543-73EE-4029-918B-9B8B34FF6D74}">
      <dgm:prSet/>
      <dgm:spPr/>
      <dgm:t>
        <a:bodyPr/>
        <a:lstStyle/>
        <a:p>
          <a:endParaRPr lang="en-US"/>
        </a:p>
      </dgm:t>
    </dgm:pt>
    <dgm:pt modelId="{330D0276-34AE-4BFA-A329-270E9721087E}" type="sibTrans" cxnId="{10E90543-73EE-4029-918B-9B8B34FF6D74}">
      <dgm:prSet/>
      <dgm:spPr/>
      <dgm:t>
        <a:bodyPr/>
        <a:lstStyle/>
        <a:p>
          <a:endParaRPr lang="en-US"/>
        </a:p>
      </dgm:t>
    </dgm:pt>
    <dgm:pt modelId="{541B37B9-B311-42FA-BC79-3A1B91AAF720}" type="pres">
      <dgm:prSet presAssocID="{98495A28-3424-418A-8B89-D929BFF72E12}" presName="root" presStyleCnt="0">
        <dgm:presLayoutVars>
          <dgm:dir/>
          <dgm:resizeHandles val="exact"/>
        </dgm:presLayoutVars>
      </dgm:prSet>
      <dgm:spPr/>
    </dgm:pt>
    <dgm:pt modelId="{56DFD38C-EC03-4122-8DB8-8ADD2F1F2831}" type="pres">
      <dgm:prSet presAssocID="{C6CD3616-39E0-4AC4-823B-A74DE2EEB0A8}" presName="compNode" presStyleCnt="0"/>
      <dgm:spPr/>
    </dgm:pt>
    <dgm:pt modelId="{1D5033B5-6C13-465B-AC4A-024ABA5FA278}" type="pres">
      <dgm:prSet presAssocID="{C6CD3616-39E0-4AC4-823B-A74DE2EEB0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34EE72F6-BA3B-45DE-A2DD-3F1D9F3FCED8}" type="pres">
      <dgm:prSet presAssocID="{C6CD3616-39E0-4AC4-823B-A74DE2EEB0A8}" presName="iconSpace" presStyleCnt="0"/>
      <dgm:spPr/>
    </dgm:pt>
    <dgm:pt modelId="{F7824374-C3D0-4597-BD8F-9F2854C9E126}" type="pres">
      <dgm:prSet presAssocID="{C6CD3616-39E0-4AC4-823B-A74DE2EEB0A8}" presName="parTx" presStyleLbl="revTx" presStyleIdx="0" presStyleCnt="8">
        <dgm:presLayoutVars>
          <dgm:chMax val="0"/>
          <dgm:chPref val="0"/>
        </dgm:presLayoutVars>
      </dgm:prSet>
      <dgm:spPr/>
    </dgm:pt>
    <dgm:pt modelId="{72D08E9D-C4CD-48EA-B25A-2B92BB1D9FF5}" type="pres">
      <dgm:prSet presAssocID="{C6CD3616-39E0-4AC4-823B-A74DE2EEB0A8}" presName="txSpace" presStyleCnt="0"/>
      <dgm:spPr/>
    </dgm:pt>
    <dgm:pt modelId="{BA02959E-645A-4906-9A74-B7B8EB98BCD6}" type="pres">
      <dgm:prSet presAssocID="{C6CD3616-39E0-4AC4-823B-A74DE2EEB0A8}" presName="desTx" presStyleLbl="revTx" presStyleIdx="1" presStyleCnt="8">
        <dgm:presLayoutVars/>
      </dgm:prSet>
      <dgm:spPr/>
    </dgm:pt>
    <dgm:pt modelId="{182A68BB-16CA-407C-B143-000BF71E5A7B}" type="pres">
      <dgm:prSet presAssocID="{33188459-8167-4EEA-8ED7-723F7CF06199}" presName="sibTrans" presStyleCnt="0"/>
      <dgm:spPr/>
    </dgm:pt>
    <dgm:pt modelId="{7CD4EF48-0E09-4D77-B453-7D4AEB822051}" type="pres">
      <dgm:prSet presAssocID="{061D6E9C-4271-49F4-8BA3-E7773160768A}" presName="compNode" presStyleCnt="0"/>
      <dgm:spPr/>
    </dgm:pt>
    <dgm:pt modelId="{2ABDDAD3-B957-4C47-A2E9-CA7D663800DC}" type="pres">
      <dgm:prSet presAssocID="{061D6E9C-4271-49F4-8BA3-E777316076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796AB5AA-30A7-419E-B024-F6EF50FCB568}" type="pres">
      <dgm:prSet presAssocID="{061D6E9C-4271-49F4-8BA3-E7773160768A}" presName="iconSpace" presStyleCnt="0"/>
      <dgm:spPr/>
    </dgm:pt>
    <dgm:pt modelId="{EC480F72-2106-471E-810F-DCEA7EC9412E}" type="pres">
      <dgm:prSet presAssocID="{061D6E9C-4271-49F4-8BA3-E7773160768A}" presName="parTx" presStyleLbl="revTx" presStyleIdx="2" presStyleCnt="8">
        <dgm:presLayoutVars>
          <dgm:chMax val="0"/>
          <dgm:chPref val="0"/>
        </dgm:presLayoutVars>
      </dgm:prSet>
      <dgm:spPr/>
    </dgm:pt>
    <dgm:pt modelId="{A1631AA8-A9F2-4ADE-A2AE-20A301E73059}" type="pres">
      <dgm:prSet presAssocID="{061D6E9C-4271-49F4-8BA3-E7773160768A}" presName="txSpace" presStyleCnt="0"/>
      <dgm:spPr/>
    </dgm:pt>
    <dgm:pt modelId="{6DE75665-55D5-4694-8FB1-0E0A335AC5E4}" type="pres">
      <dgm:prSet presAssocID="{061D6E9C-4271-49F4-8BA3-E7773160768A}" presName="desTx" presStyleLbl="revTx" presStyleIdx="3" presStyleCnt="8">
        <dgm:presLayoutVars/>
      </dgm:prSet>
      <dgm:spPr/>
    </dgm:pt>
    <dgm:pt modelId="{8684DDA8-3ACF-4DEA-B59C-8BF85EAEB277}" type="pres">
      <dgm:prSet presAssocID="{04704511-7F48-43EE-8941-6DE35F2462A3}" presName="sibTrans" presStyleCnt="0"/>
      <dgm:spPr/>
    </dgm:pt>
    <dgm:pt modelId="{537E7D2F-6990-41AB-B9B7-440B95C03139}" type="pres">
      <dgm:prSet presAssocID="{6F1FA7BC-2BD7-4E5F-974B-A3BCE7F80AD4}" presName="compNode" presStyleCnt="0"/>
      <dgm:spPr/>
    </dgm:pt>
    <dgm:pt modelId="{2DA3E522-9297-4A95-B7A5-E9848FF20E3B}" type="pres">
      <dgm:prSet presAssocID="{6F1FA7BC-2BD7-4E5F-974B-A3BCE7F80A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7C568A4C-B99D-428E-A7F1-57A06FC286B0}" type="pres">
      <dgm:prSet presAssocID="{6F1FA7BC-2BD7-4E5F-974B-A3BCE7F80AD4}" presName="iconSpace" presStyleCnt="0"/>
      <dgm:spPr/>
    </dgm:pt>
    <dgm:pt modelId="{C23D207D-59A6-4D64-A345-EE58053D59F2}" type="pres">
      <dgm:prSet presAssocID="{6F1FA7BC-2BD7-4E5F-974B-A3BCE7F80AD4}" presName="parTx" presStyleLbl="revTx" presStyleIdx="4" presStyleCnt="8">
        <dgm:presLayoutVars>
          <dgm:chMax val="0"/>
          <dgm:chPref val="0"/>
        </dgm:presLayoutVars>
      </dgm:prSet>
      <dgm:spPr/>
    </dgm:pt>
    <dgm:pt modelId="{5606DFA2-14DD-4A97-BEFF-FF86AD82B08F}" type="pres">
      <dgm:prSet presAssocID="{6F1FA7BC-2BD7-4E5F-974B-A3BCE7F80AD4}" presName="txSpace" presStyleCnt="0"/>
      <dgm:spPr/>
    </dgm:pt>
    <dgm:pt modelId="{93CEF3EC-2FA8-4188-A484-23722400509E}" type="pres">
      <dgm:prSet presAssocID="{6F1FA7BC-2BD7-4E5F-974B-A3BCE7F80AD4}" presName="desTx" presStyleLbl="revTx" presStyleIdx="5" presStyleCnt="8">
        <dgm:presLayoutVars/>
      </dgm:prSet>
      <dgm:spPr/>
    </dgm:pt>
    <dgm:pt modelId="{814DBA3F-EBF5-4A5B-8BB4-D5A5EBE8B9C2}" type="pres">
      <dgm:prSet presAssocID="{03E8AF30-10AB-4F7D-B41A-7300BCAFDA2D}" presName="sibTrans" presStyleCnt="0"/>
      <dgm:spPr/>
    </dgm:pt>
    <dgm:pt modelId="{F7648382-837C-447D-B2D2-7C4D65F24C16}" type="pres">
      <dgm:prSet presAssocID="{75735FC5-C7D7-41EA-94AD-A8A061AC1B27}" presName="compNode" presStyleCnt="0"/>
      <dgm:spPr/>
    </dgm:pt>
    <dgm:pt modelId="{0E0EA784-5382-4404-8C33-69B422088AC6}" type="pres">
      <dgm:prSet presAssocID="{75735FC5-C7D7-41EA-94AD-A8A061AC1B2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AE70AB6A-279A-4A3B-93DA-693E94116DB3}" type="pres">
      <dgm:prSet presAssocID="{75735FC5-C7D7-41EA-94AD-A8A061AC1B27}" presName="iconSpace" presStyleCnt="0"/>
      <dgm:spPr/>
    </dgm:pt>
    <dgm:pt modelId="{3B89E388-C07C-473E-97D1-0042F2635AE1}" type="pres">
      <dgm:prSet presAssocID="{75735FC5-C7D7-41EA-94AD-A8A061AC1B27}" presName="parTx" presStyleLbl="revTx" presStyleIdx="6" presStyleCnt="8">
        <dgm:presLayoutVars>
          <dgm:chMax val="0"/>
          <dgm:chPref val="0"/>
        </dgm:presLayoutVars>
      </dgm:prSet>
      <dgm:spPr/>
    </dgm:pt>
    <dgm:pt modelId="{6A3860B6-2FED-470F-AC86-9D888DBC3752}" type="pres">
      <dgm:prSet presAssocID="{75735FC5-C7D7-41EA-94AD-A8A061AC1B27}" presName="txSpace" presStyleCnt="0"/>
      <dgm:spPr/>
    </dgm:pt>
    <dgm:pt modelId="{B363678E-E68B-4EDA-BD98-BD2657A52D91}" type="pres">
      <dgm:prSet presAssocID="{75735FC5-C7D7-41EA-94AD-A8A061AC1B27}" presName="desTx" presStyleLbl="revTx" presStyleIdx="7" presStyleCnt="8">
        <dgm:presLayoutVars/>
      </dgm:prSet>
      <dgm:spPr/>
    </dgm:pt>
  </dgm:ptLst>
  <dgm:cxnLst>
    <dgm:cxn modelId="{9595E100-5B3D-4323-A0C8-25F00AAFEEBF}" type="presOf" srcId="{4E1AEF99-E69C-4A00-AD20-9AD45BF8E06C}" destId="{BA02959E-645A-4906-9A74-B7B8EB98BCD6}" srcOrd="0" destOrd="2" presId="urn:microsoft.com/office/officeart/2018/2/layout/IconLabelDescriptionList"/>
    <dgm:cxn modelId="{640F0B08-CCCE-4A5D-A17B-DC09713F6017}" type="presOf" srcId="{75735FC5-C7D7-41EA-94AD-A8A061AC1B27}" destId="{3B89E388-C07C-473E-97D1-0042F2635AE1}" srcOrd="0" destOrd="0" presId="urn:microsoft.com/office/officeart/2018/2/layout/IconLabelDescriptionList"/>
    <dgm:cxn modelId="{37D4A617-D10E-4B88-8E30-1570CE9C3790}" srcId="{061D6E9C-4271-49F4-8BA3-E7773160768A}" destId="{2964117D-0C27-4A17-9A57-4F0DD0AD8C20}" srcOrd="1" destOrd="0" parTransId="{C84DD16D-96CB-4B98-A22E-C08DFAAA937D}" sibTransId="{FF55F2BD-5386-470B-BD59-34AB3D0EA35B}"/>
    <dgm:cxn modelId="{CE91001B-DAEE-4F5E-B715-85350A4770B6}" srcId="{98495A28-3424-418A-8B89-D929BFF72E12}" destId="{6F1FA7BC-2BD7-4E5F-974B-A3BCE7F80AD4}" srcOrd="2" destOrd="0" parTransId="{16FC4905-9A2C-4035-AFA1-F5581075A046}" sibTransId="{03E8AF30-10AB-4F7D-B41A-7300BCAFDA2D}"/>
    <dgm:cxn modelId="{1EB0801F-6105-47DF-A49F-799885C9036E}" srcId="{C6CD3616-39E0-4AC4-823B-A74DE2EEB0A8}" destId="{812BBAB9-809A-451C-8D77-25EF9C697DDE}" srcOrd="3" destOrd="0" parTransId="{5AB7F9E7-1C73-4E4B-9CD9-8F38BC1127BD}" sibTransId="{7A06F211-A3DB-4D21-8B46-11D216C629C1}"/>
    <dgm:cxn modelId="{680F8421-90CB-4564-A166-1E5B3F384542}" type="presOf" srcId="{E22E4F9A-2ED6-46A8-9DAA-EE29A4C5245D}" destId="{6DE75665-55D5-4694-8FB1-0E0A335AC5E4}" srcOrd="0" destOrd="2" presId="urn:microsoft.com/office/officeart/2018/2/layout/IconLabelDescriptionList"/>
    <dgm:cxn modelId="{F7450D33-7240-44CE-BC95-7A98D4A2D842}" type="presOf" srcId="{98495A28-3424-418A-8B89-D929BFF72E12}" destId="{541B37B9-B311-42FA-BC79-3A1B91AAF720}" srcOrd="0" destOrd="0" presId="urn:microsoft.com/office/officeart/2018/2/layout/IconLabelDescriptionList"/>
    <dgm:cxn modelId="{662A003E-1251-47A2-9C65-4AEA5FB8763D}" type="presOf" srcId="{9B2FE4E6-BCBC-4759-A31B-62897A216C4A}" destId="{BA02959E-645A-4906-9A74-B7B8EB98BCD6}" srcOrd="0" destOrd="1" presId="urn:microsoft.com/office/officeart/2018/2/layout/IconLabelDescriptionList"/>
    <dgm:cxn modelId="{0A14083E-1B28-401C-9912-D8812E5139EC}" srcId="{061D6E9C-4271-49F4-8BA3-E7773160768A}" destId="{E3D4B808-C908-448E-A1A0-331497FDC3A0}" srcOrd="0" destOrd="0" parTransId="{64603CD3-DCF7-48DF-90C1-1D01A89FC474}" sibTransId="{CD6D1E2D-8897-4BE7-AF44-9050EEB657D3}"/>
    <dgm:cxn modelId="{9F097642-A31E-4BAA-B490-FC8893327C86}" type="presOf" srcId="{812BBAB9-809A-451C-8D77-25EF9C697DDE}" destId="{BA02959E-645A-4906-9A74-B7B8EB98BCD6}" srcOrd="0" destOrd="3" presId="urn:microsoft.com/office/officeart/2018/2/layout/IconLabelDescriptionList"/>
    <dgm:cxn modelId="{10E90543-73EE-4029-918B-9B8B34FF6D74}" srcId="{75735FC5-C7D7-41EA-94AD-A8A061AC1B27}" destId="{74EE88E7-E6A0-4823-B610-9BA350F96DA5}" srcOrd="0" destOrd="0" parTransId="{ACE128D1-A2F8-48CB-AF8F-106E6BB7B58F}" sibTransId="{330D0276-34AE-4BFA-A329-270E9721087E}"/>
    <dgm:cxn modelId="{2328E463-33C3-46D0-960A-FF7FEEDFD129}" type="presOf" srcId="{74EE88E7-E6A0-4823-B610-9BA350F96DA5}" destId="{B363678E-E68B-4EDA-BD98-BD2657A52D91}" srcOrd="0" destOrd="0" presId="urn:microsoft.com/office/officeart/2018/2/layout/IconLabelDescriptionList"/>
    <dgm:cxn modelId="{93B5386A-1C7D-411C-AC8E-FEE60A52DBC3}" type="presOf" srcId="{05310DC8-3E77-46E2-9C18-9F1BB76B2C40}" destId="{93CEF3EC-2FA8-4188-A484-23722400509E}" srcOrd="0" destOrd="1" presId="urn:microsoft.com/office/officeart/2018/2/layout/IconLabelDescriptionList"/>
    <dgm:cxn modelId="{9F72644A-445F-41FF-A95E-7BDDD0CAE1A9}" type="presOf" srcId="{6F1FA7BC-2BD7-4E5F-974B-A3BCE7F80AD4}" destId="{C23D207D-59A6-4D64-A345-EE58053D59F2}" srcOrd="0" destOrd="0" presId="urn:microsoft.com/office/officeart/2018/2/layout/IconLabelDescriptionList"/>
    <dgm:cxn modelId="{F21E3C6C-FA24-4FEB-A5D0-04AF7387E483}" srcId="{6F1FA7BC-2BD7-4E5F-974B-A3BCE7F80AD4}" destId="{6CBA48DE-3C31-481A-8828-A88AA8BA338E}" srcOrd="0" destOrd="0" parTransId="{953B1F1C-3F32-4805-8268-AE36B5FA85F1}" sibTransId="{3F23D06D-E8C6-4605-8222-E1C60E2AEEBC}"/>
    <dgm:cxn modelId="{52D50F50-F1EC-49AC-889B-3CE47810F700}" type="presOf" srcId="{37E04AF7-20B4-4B2A-B7CA-A91F60B48E1A}" destId="{93CEF3EC-2FA8-4188-A484-23722400509E}" srcOrd="0" destOrd="2" presId="urn:microsoft.com/office/officeart/2018/2/layout/IconLabelDescriptionList"/>
    <dgm:cxn modelId="{EAB07452-C7EC-4411-979B-402D355A9628}" type="presOf" srcId="{1CBBA486-30AB-4029-92E2-218587F73770}" destId="{BA02959E-645A-4906-9A74-B7B8EB98BCD6}" srcOrd="0" destOrd="0" presId="urn:microsoft.com/office/officeart/2018/2/layout/IconLabelDescriptionList"/>
    <dgm:cxn modelId="{48C82375-F3A3-49EC-953C-421361F89C41}" type="presOf" srcId="{061D6E9C-4271-49F4-8BA3-E7773160768A}" destId="{EC480F72-2106-471E-810F-DCEA7EC9412E}" srcOrd="0" destOrd="0" presId="urn:microsoft.com/office/officeart/2018/2/layout/IconLabelDescriptionList"/>
    <dgm:cxn modelId="{19DC7455-35A7-4B53-96A5-8493C2897D7E}" srcId="{C6CD3616-39E0-4AC4-823B-A74DE2EEB0A8}" destId="{9B2FE4E6-BCBC-4759-A31B-62897A216C4A}" srcOrd="1" destOrd="0" parTransId="{DE42A2BC-24F8-4412-AE80-49AAD6EAD8B8}" sibTransId="{3A35B3EC-58DA-45F1-9EE6-1BA9D3E5FDD0}"/>
    <dgm:cxn modelId="{5359BA59-2B15-406A-A7A8-C5DB040CC947}" srcId="{061D6E9C-4271-49F4-8BA3-E7773160768A}" destId="{E22E4F9A-2ED6-46A8-9DAA-EE29A4C5245D}" srcOrd="2" destOrd="0" parTransId="{25E7F32C-6C00-4D4B-A3A9-0AEB37FC623D}" sibTransId="{519A434A-E637-462B-AD89-F77FD0960167}"/>
    <dgm:cxn modelId="{DC887B7D-494F-47FC-BF5C-035967EAC864}" srcId="{C6CD3616-39E0-4AC4-823B-A74DE2EEB0A8}" destId="{1CBBA486-30AB-4029-92E2-218587F73770}" srcOrd="0" destOrd="0" parTransId="{0E7EE371-49B7-43CE-8112-0BDE472D0D50}" sibTransId="{B7368CEF-1A37-4A4D-8D47-14F92B567D74}"/>
    <dgm:cxn modelId="{37492D8D-094A-4BE8-A2D3-11F6123A8CC0}" type="presOf" srcId="{C6CD3616-39E0-4AC4-823B-A74DE2EEB0A8}" destId="{F7824374-C3D0-4597-BD8F-9F2854C9E126}" srcOrd="0" destOrd="0" presId="urn:microsoft.com/office/officeart/2018/2/layout/IconLabelDescriptionList"/>
    <dgm:cxn modelId="{A9A023A0-4AB9-4CA4-9798-D1C0C7494072}" srcId="{6F1FA7BC-2BD7-4E5F-974B-A3BCE7F80AD4}" destId="{05310DC8-3E77-46E2-9C18-9F1BB76B2C40}" srcOrd="1" destOrd="0" parTransId="{E2F4C9A5-FDF9-4862-A9EB-C13AB0E368FD}" sibTransId="{8ABFF678-DF60-44D1-91E9-01D932C21B93}"/>
    <dgm:cxn modelId="{361794A1-9BF1-498A-81AD-646646DC2238}" type="presOf" srcId="{E3D4B808-C908-448E-A1A0-331497FDC3A0}" destId="{6DE75665-55D5-4694-8FB1-0E0A335AC5E4}" srcOrd="0" destOrd="0" presId="urn:microsoft.com/office/officeart/2018/2/layout/IconLabelDescriptionList"/>
    <dgm:cxn modelId="{27D404A4-D473-4C6E-8955-9F16B9200AD3}" srcId="{98495A28-3424-418A-8B89-D929BFF72E12}" destId="{061D6E9C-4271-49F4-8BA3-E7773160768A}" srcOrd="1" destOrd="0" parTransId="{F959925C-E2D2-4454-8896-BCFD3F9B1B83}" sibTransId="{04704511-7F48-43EE-8941-6DE35F2462A3}"/>
    <dgm:cxn modelId="{6731F9AB-BABF-4ED9-9348-547FFE4AF733}" srcId="{C6CD3616-39E0-4AC4-823B-A74DE2EEB0A8}" destId="{4E1AEF99-E69C-4A00-AD20-9AD45BF8E06C}" srcOrd="2" destOrd="0" parTransId="{22AF8D22-7C03-43E1-874F-54ACDCB78787}" sibTransId="{BD590A44-A9AD-469E-A400-5C3428B9A1B4}"/>
    <dgm:cxn modelId="{09B116B0-E9C8-4543-8D00-C29B0691F75E}" srcId="{98495A28-3424-418A-8B89-D929BFF72E12}" destId="{C6CD3616-39E0-4AC4-823B-A74DE2EEB0A8}" srcOrd="0" destOrd="0" parTransId="{3C8859DD-65F8-4DE8-BB15-83D617303B92}" sibTransId="{33188459-8167-4EEA-8ED7-723F7CF06199}"/>
    <dgm:cxn modelId="{911CBDCE-2A63-40DB-8990-5C5565373665}" type="presOf" srcId="{6CBA48DE-3C31-481A-8828-A88AA8BA338E}" destId="{93CEF3EC-2FA8-4188-A484-23722400509E}" srcOrd="0" destOrd="0" presId="urn:microsoft.com/office/officeart/2018/2/layout/IconLabelDescriptionList"/>
    <dgm:cxn modelId="{66BCCFDC-3BB2-49F1-9EE7-36603D05692E}" srcId="{98495A28-3424-418A-8B89-D929BFF72E12}" destId="{75735FC5-C7D7-41EA-94AD-A8A061AC1B27}" srcOrd="3" destOrd="0" parTransId="{52D21607-E813-4049-B143-4FB149D2534F}" sibTransId="{CF2AF39F-ABFF-4AE0-8F5F-FD874BE48AAD}"/>
    <dgm:cxn modelId="{62FD9FEC-75F2-4DD7-AC77-C3518AD4AB9F}" srcId="{6F1FA7BC-2BD7-4E5F-974B-A3BCE7F80AD4}" destId="{37E04AF7-20B4-4B2A-B7CA-A91F60B48E1A}" srcOrd="2" destOrd="0" parTransId="{DF59617B-9F5D-4F23-8AB3-FE78535DFF86}" sibTransId="{F882B990-488A-4B4D-87E6-5D8658C925AC}"/>
    <dgm:cxn modelId="{D820AFFE-5560-4E46-8906-B00504A8EA96}" type="presOf" srcId="{2964117D-0C27-4A17-9A57-4F0DD0AD8C20}" destId="{6DE75665-55D5-4694-8FB1-0E0A335AC5E4}" srcOrd="0" destOrd="1" presId="urn:microsoft.com/office/officeart/2018/2/layout/IconLabelDescriptionList"/>
    <dgm:cxn modelId="{7232C468-A47E-4AAF-8607-50F35EADE3BF}" type="presParOf" srcId="{541B37B9-B311-42FA-BC79-3A1B91AAF720}" destId="{56DFD38C-EC03-4122-8DB8-8ADD2F1F2831}" srcOrd="0" destOrd="0" presId="urn:microsoft.com/office/officeart/2018/2/layout/IconLabelDescriptionList"/>
    <dgm:cxn modelId="{2F7FEA7F-FA58-475A-A5AE-D74C1DF53E29}" type="presParOf" srcId="{56DFD38C-EC03-4122-8DB8-8ADD2F1F2831}" destId="{1D5033B5-6C13-465B-AC4A-024ABA5FA278}" srcOrd="0" destOrd="0" presId="urn:microsoft.com/office/officeart/2018/2/layout/IconLabelDescriptionList"/>
    <dgm:cxn modelId="{8C6F3E0A-8EA6-404C-BEFE-3DF88418149D}" type="presParOf" srcId="{56DFD38C-EC03-4122-8DB8-8ADD2F1F2831}" destId="{34EE72F6-BA3B-45DE-A2DD-3F1D9F3FCED8}" srcOrd="1" destOrd="0" presId="urn:microsoft.com/office/officeart/2018/2/layout/IconLabelDescriptionList"/>
    <dgm:cxn modelId="{7E9212CE-510C-498D-8C96-F8B99DE34253}" type="presParOf" srcId="{56DFD38C-EC03-4122-8DB8-8ADD2F1F2831}" destId="{F7824374-C3D0-4597-BD8F-9F2854C9E126}" srcOrd="2" destOrd="0" presId="urn:microsoft.com/office/officeart/2018/2/layout/IconLabelDescriptionList"/>
    <dgm:cxn modelId="{66DE284D-79F4-4578-BA43-256B25FB53C7}" type="presParOf" srcId="{56DFD38C-EC03-4122-8DB8-8ADD2F1F2831}" destId="{72D08E9D-C4CD-48EA-B25A-2B92BB1D9FF5}" srcOrd="3" destOrd="0" presId="urn:microsoft.com/office/officeart/2018/2/layout/IconLabelDescriptionList"/>
    <dgm:cxn modelId="{1A1D73BA-869D-41AA-9A05-5BE2C5C64169}" type="presParOf" srcId="{56DFD38C-EC03-4122-8DB8-8ADD2F1F2831}" destId="{BA02959E-645A-4906-9A74-B7B8EB98BCD6}" srcOrd="4" destOrd="0" presId="urn:microsoft.com/office/officeart/2018/2/layout/IconLabelDescriptionList"/>
    <dgm:cxn modelId="{42FC6DD4-724C-4F53-AA03-6F711700FB19}" type="presParOf" srcId="{541B37B9-B311-42FA-BC79-3A1B91AAF720}" destId="{182A68BB-16CA-407C-B143-000BF71E5A7B}" srcOrd="1" destOrd="0" presId="urn:microsoft.com/office/officeart/2018/2/layout/IconLabelDescriptionList"/>
    <dgm:cxn modelId="{3E61183D-F178-43C3-B2D5-E3F122B9B35C}" type="presParOf" srcId="{541B37B9-B311-42FA-BC79-3A1B91AAF720}" destId="{7CD4EF48-0E09-4D77-B453-7D4AEB822051}" srcOrd="2" destOrd="0" presId="urn:microsoft.com/office/officeart/2018/2/layout/IconLabelDescriptionList"/>
    <dgm:cxn modelId="{AC2F02AC-877D-4A35-AF21-203D1F4A992B}" type="presParOf" srcId="{7CD4EF48-0E09-4D77-B453-7D4AEB822051}" destId="{2ABDDAD3-B957-4C47-A2E9-CA7D663800DC}" srcOrd="0" destOrd="0" presId="urn:microsoft.com/office/officeart/2018/2/layout/IconLabelDescriptionList"/>
    <dgm:cxn modelId="{DA903957-2B5E-448F-AB48-243B40CF6804}" type="presParOf" srcId="{7CD4EF48-0E09-4D77-B453-7D4AEB822051}" destId="{796AB5AA-30A7-419E-B024-F6EF50FCB568}" srcOrd="1" destOrd="0" presId="urn:microsoft.com/office/officeart/2018/2/layout/IconLabelDescriptionList"/>
    <dgm:cxn modelId="{66929A8D-1127-4B69-A42B-A66A7CF66AFB}" type="presParOf" srcId="{7CD4EF48-0E09-4D77-B453-7D4AEB822051}" destId="{EC480F72-2106-471E-810F-DCEA7EC9412E}" srcOrd="2" destOrd="0" presId="urn:microsoft.com/office/officeart/2018/2/layout/IconLabelDescriptionList"/>
    <dgm:cxn modelId="{8EF1FD4C-162A-41E3-A7D6-A7C67E8605ED}" type="presParOf" srcId="{7CD4EF48-0E09-4D77-B453-7D4AEB822051}" destId="{A1631AA8-A9F2-4ADE-A2AE-20A301E73059}" srcOrd="3" destOrd="0" presId="urn:microsoft.com/office/officeart/2018/2/layout/IconLabelDescriptionList"/>
    <dgm:cxn modelId="{E347AABA-1F8D-4241-8965-410A120953D9}" type="presParOf" srcId="{7CD4EF48-0E09-4D77-B453-7D4AEB822051}" destId="{6DE75665-55D5-4694-8FB1-0E0A335AC5E4}" srcOrd="4" destOrd="0" presId="urn:microsoft.com/office/officeart/2018/2/layout/IconLabelDescriptionList"/>
    <dgm:cxn modelId="{D3C79973-2CF3-4AAB-BE3A-4AE2D934E02A}" type="presParOf" srcId="{541B37B9-B311-42FA-BC79-3A1B91AAF720}" destId="{8684DDA8-3ACF-4DEA-B59C-8BF85EAEB277}" srcOrd="3" destOrd="0" presId="urn:microsoft.com/office/officeart/2018/2/layout/IconLabelDescriptionList"/>
    <dgm:cxn modelId="{0829D7C8-891C-45A5-832C-1B022EF568F1}" type="presParOf" srcId="{541B37B9-B311-42FA-BC79-3A1B91AAF720}" destId="{537E7D2F-6990-41AB-B9B7-440B95C03139}" srcOrd="4" destOrd="0" presId="urn:microsoft.com/office/officeart/2018/2/layout/IconLabelDescriptionList"/>
    <dgm:cxn modelId="{AB5502E0-65B9-4CDB-A192-C8BC48A84C92}" type="presParOf" srcId="{537E7D2F-6990-41AB-B9B7-440B95C03139}" destId="{2DA3E522-9297-4A95-B7A5-E9848FF20E3B}" srcOrd="0" destOrd="0" presId="urn:microsoft.com/office/officeart/2018/2/layout/IconLabelDescriptionList"/>
    <dgm:cxn modelId="{6204F77D-8474-4762-A094-8B07389CC45F}" type="presParOf" srcId="{537E7D2F-6990-41AB-B9B7-440B95C03139}" destId="{7C568A4C-B99D-428E-A7F1-57A06FC286B0}" srcOrd="1" destOrd="0" presId="urn:microsoft.com/office/officeart/2018/2/layout/IconLabelDescriptionList"/>
    <dgm:cxn modelId="{E68C2BFF-9D0C-48D3-B59D-75DE5AE61EB0}" type="presParOf" srcId="{537E7D2F-6990-41AB-B9B7-440B95C03139}" destId="{C23D207D-59A6-4D64-A345-EE58053D59F2}" srcOrd="2" destOrd="0" presId="urn:microsoft.com/office/officeart/2018/2/layout/IconLabelDescriptionList"/>
    <dgm:cxn modelId="{075318DB-5C76-48BC-A7E1-918A11CFB55C}" type="presParOf" srcId="{537E7D2F-6990-41AB-B9B7-440B95C03139}" destId="{5606DFA2-14DD-4A97-BEFF-FF86AD82B08F}" srcOrd="3" destOrd="0" presId="urn:microsoft.com/office/officeart/2018/2/layout/IconLabelDescriptionList"/>
    <dgm:cxn modelId="{F9DE11E3-6E6D-41AA-9808-CB35455408A7}" type="presParOf" srcId="{537E7D2F-6990-41AB-B9B7-440B95C03139}" destId="{93CEF3EC-2FA8-4188-A484-23722400509E}" srcOrd="4" destOrd="0" presId="urn:microsoft.com/office/officeart/2018/2/layout/IconLabelDescriptionList"/>
    <dgm:cxn modelId="{77E1E0E0-68EB-4280-AF31-292C41B41A2D}" type="presParOf" srcId="{541B37B9-B311-42FA-BC79-3A1B91AAF720}" destId="{814DBA3F-EBF5-4A5B-8BB4-D5A5EBE8B9C2}" srcOrd="5" destOrd="0" presId="urn:microsoft.com/office/officeart/2018/2/layout/IconLabelDescriptionList"/>
    <dgm:cxn modelId="{D445B34E-42EE-48EB-A42F-758D132FF6C0}" type="presParOf" srcId="{541B37B9-B311-42FA-BC79-3A1B91AAF720}" destId="{F7648382-837C-447D-B2D2-7C4D65F24C16}" srcOrd="6" destOrd="0" presId="urn:microsoft.com/office/officeart/2018/2/layout/IconLabelDescriptionList"/>
    <dgm:cxn modelId="{81CE1A02-ACA4-403D-BF24-5E1319A61905}" type="presParOf" srcId="{F7648382-837C-447D-B2D2-7C4D65F24C16}" destId="{0E0EA784-5382-4404-8C33-69B422088AC6}" srcOrd="0" destOrd="0" presId="urn:microsoft.com/office/officeart/2018/2/layout/IconLabelDescriptionList"/>
    <dgm:cxn modelId="{19E44278-3346-4CAE-B226-B377351846BC}" type="presParOf" srcId="{F7648382-837C-447D-B2D2-7C4D65F24C16}" destId="{AE70AB6A-279A-4A3B-93DA-693E94116DB3}" srcOrd="1" destOrd="0" presId="urn:microsoft.com/office/officeart/2018/2/layout/IconLabelDescriptionList"/>
    <dgm:cxn modelId="{811D745F-C0F8-4000-86E2-D95A3C2825E7}" type="presParOf" srcId="{F7648382-837C-447D-B2D2-7C4D65F24C16}" destId="{3B89E388-C07C-473E-97D1-0042F2635AE1}" srcOrd="2" destOrd="0" presId="urn:microsoft.com/office/officeart/2018/2/layout/IconLabelDescriptionList"/>
    <dgm:cxn modelId="{AE763BD7-A6F5-4AD2-BB93-47CE9AC98791}" type="presParOf" srcId="{F7648382-837C-447D-B2D2-7C4D65F24C16}" destId="{6A3860B6-2FED-470F-AC86-9D888DBC3752}" srcOrd="3" destOrd="0" presId="urn:microsoft.com/office/officeart/2018/2/layout/IconLabelDescriptionList"/>
    <dgm:cxn modelId="{CAF14A4E-E734-4095-B603-655570256F80}" type="presParOf" srcId="{F7648382-837C-447D-B2D2-7C4D65F24C16}" destId="{B363678E-E68B-4EDA-BD98-BD2657A52D9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custT="1"/>
      <dgm:spPr/>
      <dgm:t>
        <a:bodyPr/>
        <a:lstStyle/>
        <a:p>
          <a:pPr algn="l"/>
          <a:r>
            <a:rPr lang="en-GB" sz="900" dirty="0"/>
            <a:t>Measure: Active users, interactions, user satisfaction</a:t>
          </a:r>
          <a:endParaRPr lang="en-US" sz="900" dirty="0"/>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custT="1"/>
      <dgm:spPr/>
      <dgm:t>
        <a:bodyPr/>
        <a:lstStyle/>
        <a:p>
          <a:pPr algn="l"/>
          <a:r>
            <a:rPr lang="en-GB" sz="900" dirty="0"/>
            <a:t>Objective: Boost user engagement</a:t>
          </a:r>
          <a:endParaRPr lang="en-US" sz="900" dirty="0"/>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custT="1"/>
      <dgm:spPr/>
      <dgm:t>
        <a:bodyPr/>
        <a:lstStyle/>
        <a:p>
          <a:pPr algn="l"/>
          <a:r>
            <a:rPr lang="en-GB" sz="900" dirty="0"/>
            <a:t>Measure: Posts, interaction quality</a:t>
          </a:r>
          <a:endParaRPr lang="en-US" sz="900" dirty="0"/>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custT="1"/>
      <dgm:spPr/>
      <dgm:t>
        <a:bodyPr/>
        <a:lstStyle/>
        <a:p>
          <a:pPr algn="l"/>
          <a:r>
            <a:rPr lang="en-GB" sz="900" dirty="0"/>
            <a:t>Objective: Enhance knowledge sharing</a:t>
          </a:r>
          <a:endParaRPr lang="en-US" sz="900" dirty="0"/>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custT="1"/>
      <dgm:spPr/>
      <dgm:t>
        <a:bodyPr/>
        <a:lstStyle/>
        <a:p>
          <a:r>
            <a:rPr lang="en-GB" sz="900" dirty="0"/>
            <a:t>Measure: Cross-functional collaboration, info sharing</a:t>
          </a:r>
          <a:endParaRPr lang="en-US" sz="900" dirty="0"/>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custT="1"/>
      <dgm:spPr/>
      <dgm:t>
        <a:bodyPr/>
        <a:lstStyle/>
        <a:p>
          <a:r>
            <a:rPr lang="en-GB" sz="900" dirty="0"/>
            <a:t>Objective: Break down departmental barriers</a:t>
          </a:r>
          <a:endParaRPr lang="en-US" sz="900" dirty="0"/>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custT="1"/>
      <dgm:spPr/>
      <dgm:t>
        <a:bodyPr/>
        <a:lstStyle/>
        <a:p>
          <a:r>
            <a:rPr lang="en-GB" sz="900" dirty="0"/>
            <a:t>Measure: User management, moderation, analysis</a:t>
          </a:r>
          <a:endParaRPr lang="en-US" sz="900" dirty="0"/>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custT="1"/>
      <dgm:spPr/>
      <dgm:t>
        <a:bodyPr/>
        <a:lstStyle/>
        <a:p>
          <a:r>
            <a:rPr lang="en-GB" sz="900" dirty="0"/>
            <a:t>Objective: Streamline administration</a:t>
          </a:r>
          <a:endParaRPr lang="en-US" sz="900" dirty="0"/>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custT="1"/>
      <dgm:spPr/>
      <dgm:t>
        <a:bodyPr/>
        <a:lstStyle/>
        <a:p>
          <a:r>
            <a:rPr lang="en-GB" sz="900" dirty="0"/>
            <a:t>Measure: Relevant, useful posts and engagement</a:t>
          </a:r>
          <a:endParaRPr lang="en-US" sz="900" dirty="0"/>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custT="1"/>
      <dgm:spPr/>
      <dgm:t>
        <a:bodyPr/>
        <a:lstStyle/>
        <a:p>
          <a:r>
            <a:rPr lang="en-GB" sz="900" dirty="0"/>
            <a:t>Objective: Provide valuable recommendations</a:t>
          </a:r>
          <a:endParaRPr lang="en-US" sz="900" dirty="0"/>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custT="1"/>
      <dgm:spPr/>
      <dgm:t>
        <a:bodyPr/>
        <a:lstStyle/>
        <a:p>
          <a:r>
            <a:rPr lang="en-GB" sz="900" dirty="0"/>
            <a:t>Measure: Security, uptime, user trust</a:t>
          </a:r>
          <a:endParaRPr lang="en-US" sz="900" dirty="0"/>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custT="1"/>
      <dgm:spPr/>
      <dgm:t>
        <a:bodyPr/>
        <a:lstStyle/>
        <a:p>
          <a:r>
            <a:rPr lang="en-GB" sz="900" dirty="0"/>
            <a:t>Objective: Ensure platform reliability</a:t>
          </a:r>
          <a:endParaRPr lang="en-US" sz="900" dirty="0"/>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custT="1"/>
      <dgm:spPr/>
      <dgm:t>
        <a:bodyPr/>
        <a:lstStyle/>
        <a:p>
          <a:r>
            <a:rPr lang="en-GB" sz="900"/>
            <a:t>Measure: Handling growth, performance</a:t>
          </a:r>
          <a:endParaRPr lang="en-US" sz="900"/>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custT="1"/>
      <dgm:spPr/>
      <dgm:t>
        <a:bodyPr/>
        <a:lstStyle/>
        <a:p>
          <a:r>
            <a:rPr lang="en-GB" sz="900" dirty="0"/>
            <a:t>Objective: Support future demands</a:t>
          </a:r>
          <a:endParaRPr lang="en-US" sz="900" dirty="0"/>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28AA68F4-5B3C-4102-8D49-D49355B7ADB9}" type="pres">
      <dgm:prSet presAssocID="{1A1874C0-A86A-451C-BDE0-F3605B10D889}" presName="Name0" presStyleCnt="0">
        <dgm:presLayoutVars>
          <dgm:dir/>
          <dgm:animLvl val="lvl"/>
          <dgm:resizeHandles val="exact"/>
        </dgm:presLayoutVars>
      </dgm:prSet>
      <dgm:spPr/>
    </dgm:pt>
    <dgm:pt modelId="{B2B38213-A191-40A0-8FAE-915240E9F5C6}" type="pres">
      <dgm:prSet presAssocID="{8E2184EE-064C-49C6-B701-346DABBC8CAA}" presName="linNode" presStyleCnt="0"/>
      <dgm:spPr/>
    </dgm:pt>
    <dgm:pt modelId="{BB501572-0CC0-45BB-90EE-95E181486F6F}" type="pres">
      <dgm:prSet presAssocID="{8E2184EE-064C-49C6-B701-346DABBC8CAA}" presName="parentText" presStyleLbl="node1" presStyleIdx="0" presStyleCnt="7">
        <dgm:presLayoutVars>
          <dgm:chMax val="1"/>
          <dgm:bulletEnabled val="1"/>
        </dgm:presLayoutVars>
      </dgm:prSet>
      <dgm:spPr/>
    </dgm:pt>
    <dgm:pt modelId="{410CFB61-1B6F-40FC-8A16-1A2A512E5B5B}" type="pres">
      <dgm:prSet presAssocID="{8E2184EE-064C-49C6-B701-346DABBC8CAA}" presName="descendantText" presStyleLbl="alignAccFollowNode1" presStyleIdx="0" presStyleCnt="7">
        <dgm:presLayoutVars>
          <dgm:bulletEnabled val="1"/>
        </dgm:presLayoutVars>
      </dgm:prSet>
      <dgm:spPr/>
    </dgm:pt>
    <dgm:pt modelId="{EE764A38-39E5-4566-8AEF-D47B0EAD0908}" type="pres">
      <dgm:prSet presAssocID="{7AEC4101-F5CC-4672-96C1-938C54ECD502}" presName="sp" presStyleCnt="0"/>
      <dgm:spPr/>
    </dgm:pt>
    <dgm:pt modelId="{1860978D-BBDF-4D74-9426-89587B950600}" type="pres">
      <dgm:prSet presAssocID="{6C8E754F-7C70-44A1-BDFA-F8B2B150C24D}" presName="linNode" presStyleCnt="0"/>
      <dgm:spPr/>
    </dgm:pt>
    <dgm:pt modelId="{BEFF7C2D-6D52-44E1-803D-6F21CB8CC950}" type="pres">
      <dgm:prSet presAssocID="{6C8E754F-7C70-44A1-BDFA-F8B2B150C24D}" presName="parentText" presStyleLbl="node1" presStyleIdx="1" presStyleCnt="7">
        <dgm:presLayoutVars>
          <dgm:chMax val="1"/>
          <dgm:bulletEnabled val="1"/>
        </dgm:presLayoutVars>
      </dgm:prSet>
      <dgm:spPr/>
    </dgm:pt>
    <dgm:pt modelId="{3AB93EBD-25CC-477F-A69A-79A77DAE9199}" type="pres">
      <dgm:prSet presAssocID="{6C8E754F-7C70-44A1-BDFA-F8B2B150C24D}" presName="descendantText" presStyleLbl="alignAccFollowNode1" presStyleIdx="1" presStyleCnt="7">
        <dgm:presLayoutVars>
          <dgm:bulletEnabled val="1"/>
        </dgm:presLayoutVars>
      </dgm:prSet>
      <dgm:spPr/>
    </dgm:pt>
    <dgm:pt modelId="{DEB42169-A5FB-4B24-9620-730E49045712}" type="pres">
      <dgm:prSet presAssocID="{6DE1B1E3-9A14-4F18-9C7D-0F06C4724AAA}" presName="sp" presStyleCnt="0"/>
      <dgm:spPr/>
    </dgm:pt>
    <dgm:pt modelId="{9751EB54-6814-4FCA-8856-0D12EC48C22E}" type="pres">
      <dgm:prSet presAssocID="{6EB499BF-167C-43AA-9A47-68F793D5A339}" presName="linNode" presStyleCnt="0"/>
      <dgm:spPr/>
    </dgm:pt>
    <dgm:pt modelId="{C400AFC9-5824-4DDE-BE62-A5B1EE442D81}" type="pres">
      <dgm:prSet presAssocID="{6EB499BF-167C-43AA-9A47-68F793D5A339}" presName="parentText" presStyleLbl="node1" presStyleIdx="2" presStyleCnt="7">
        <dgm:presLayoutVars>
          <dgm:chMax val="1"/>
          <dgm:bulletEnabled val="1"/>
        </dgm:presLayoutVars>
      </dgm:prSet>
      <dgm:spPr/>
    </dgm:pt>
    <dgm:pt modelId="{9832E28A-6E53-4A7B-B75C-FFCB437B84CB}" type="pres">
      <dgm:prSet presAssocID="{6EB499BF-167C-43AA-9A47-68F793D5A339}" presName="descendantText" presStyleLbl="alignAccFollowNode1" presStyleIdx="2" presStyleCnt="7">
        <dgm:presLayoutVars>
          <dgm:bulletEnabled val="1"/>
        </dgm:presLayoutVars>
      </dgm:prSet>
      <dgm:spPr/>
    </dgm:pt>
    <dgm:pt modelId="{3E721121-E9B7-4FAE-BAF9-50616D3BF0A3}" type="pres">
      <dgm:prSet presAssocID="{AA7B5427-2BEF-4F36-81A5-6CA858B98172}" presName="sp" presStyleCnt="0"/>
      <dgm:spPr/>
    </dgm:pt>
    <dgm:pt modelId="{06718BE4-E49B-4BF8-8AB1-6BDF0228939E}" type="pres">
      <dgm:prSet presAssocID="{644A79A7-AB18-44D1-9D55-EB90880844DB}" presName="linNode" presStyleCnt="0"/>
      <dgm:spPr/>
    </dgm:pt>
    <dgm:pt modelId="{C612A1E2-52D1-41A2-9DE8-1E3CA2B20A43}" type="pres">
      <dgm:prSet presAssocID="{644A79A7-AB18-44D1-9D55-EB90880844DB}" presName="parentText" presStyleLbl="node1" presStyleIdx="3" presStyleCnt="7">
        <dgm:presLayoutVars>
          <dgm:chMax val="1"/>
          <dgm:bulletEnabled val="1"/>
        </dgm:presLayoutVars>
      </dgm:prSet>
      <dgm:spPr/>
    </dgm:pt>
    <dgm:pt modelId="{AA9C79CB-D817-4114-841F-C5A03CE720C1}" type="pres">
      <dgm:prSet presAssocID="{644A79A7-AB18-44D1-9D55-EB90880844DB}" presName="descendantText" presStyleLbl="alignAccFollowNode1" presStyleIdx="3" presStyleCnt="7">
        <dgm:presLayoutVars>
          <dgm:bulletEnabled val="1"/>
        </dgm:presLayoutVars>
      </dgm:prSet>
      <dgm:spPr/>
    </dgm:pt>
    <dgm:pt modelId="{EF5EC24E-B55B-497B-B0B0-D5AA06EC084B}" type="pres">
      <dgm:prSet presAssocID="{65C174D0-B531-4659-BC0D-552D42068B43}" presName="sp" presStyleCnt="0"/>
      <dgm:spPr/>
    </dgm:pt>
    <dgm:pt modelId="{779280DF-9205-4362-945C-62B7E8B055DC}" type="pres">
      <dgm:prSet presAssocID="{8560F9F7-8214-48E8-9D44-61D8DADC33A4}" presName="linNode" presStyleCnt="0"/>
      <dgm:spPr/>
    </dgm:pt>
    <dgm:pt modelId="{D5B44A04-DF22-4BA3-B3EF-C95540CEAFA9}" type="pres">
      <dgm:prSet presAssocID="{8560F9F7-8214-48E8-9D44-61D8DADC33A4}" presName="parentText" presStyleLbl="node1" presStyleIdx="4" presStyleCnt="7">
        <dgm:presLayoutVars>
          <dgm:chMax val="1"/>
          <dgm:bulletEnabled val="1"/>
        </dgm:presLayoutVars>
      </dgm:prSet>
      <dgm:spPr/>
    </dgm:pt>
    <dgm:pt modelId="{2B80E3EE-0B31-4004-B686-500B8A223E17}" type="pres">
      <dgm:prSet presAssocID="{8560F9F7-8214-48E8-9D44-61D8DADC33A4}" presName="descendantText" presStyleLbl="alignAccFollowNode1" presStyleIdx="4" presStyleCnt="7">
        <dgm:presLayoutVars>
          <dgm:bulletEnabled val="1"/>
        </dgm:presLayoutVars>
      </dgm:prSet>
      <dgm:spPr/>
    </dgm:pt>
    <dgm:pt modelId="{59C47777-2C26-4EDC-B2FE-49B6B66D6BE6}" type="pres">
      <dgm:prSet presAssocID="{1988840A-15B4-4B97-9F33-DDB3957F6A4F}" presName="sp" presStyleCnt="0"/>
      <dgm:spPr/>
    </dgm:pt>
    <dgm:pt modelId="{CF3BE1A2-D5F4-4200-82DF-16D21726A124}" type="pres">
      <dgm:prSet presAssocID="{6C83C3F2-ECCA-426A-818D-B0C3E02E48C5}" presName="linNode" presStyleCnt="0"/>
      <dgm:spPr/>
    </dgm:pt>
    <dgm:pt modelId="{2714C6B7-EA75-4802-B3C7-CA41BD2C06BD}" type="pres">
      <dgm:prSet presAssocID="{6C83C3F2-ECCA-426A-818D-B0C3E02E48C5}" presName="parentText" presStyleLbl="node1" presStyleIdx="5" presStyleCnt="7">
        <dgm:presLayoutVars>
          <dgm:chMax val="1"/>
          <dgm:bulletEnabled val="1"/>
        </dgm:presLayoutVars>
      </dgm:prSet>
      <dgm:spPr/>
    </dgm:pt>
    <dgm:pt modelId="{C9990644-9916-4C09-AD1C-D8BC9A7CFA21}" type="pres">
      <dgm:prSet presAssocID="{6C83C3F2-ECCA-426A-818D-B0C3E02E48C5}" presName="descendantText" presStyleLbl="alignAccFollowNode1" presStyleIdx="5" presStyleCnt="7">
        <dgm:presLayoutVars>
          <dgm:bulletEnabled val="1"/>
        </dgm:presLayoutVars>
      </dgm:prSet>
      <dgm:spPr/>
    </dgm:pt>
    <dgm:pt modelId="{04F10C8B-4106-41F8-BF08-00C559E49F2F}" type="pres">
      <dgm:prSet presAssocID="{AFED2F0A-14E1-44AF-A532-70ECAA717311}" presName="sp" presStyleCnt="0"/>
      <dgm:spPr/>
    </dgm:pt>
    <dgm:pt modelId="{61F86309-A584-4FD8-A44F-96950EF46D83}" type="pres">
      <dgm:prSet presAssocID="{26D12F0A-90D5-4280-9B2A-D3E04B05CAF5}" presName="linNode" presStyleCnt="0"/>
      <dgm:spPr/>
    </dgm:pt>
    <dgm:pt modelId="{6BCD2E1B-F0C2-41CF-B6F1-1E4104DDFECE}" type="pres">
      <dgm:prSet presAssocID="{26D12F0A-90D5-4280-9B2A-D3E04B05CAF5}" presName="parentText" presStyleLbl="node1" presStyleIdx="6" presStyleCnt="7">
        <dgm:presLayoutVars>
          <dgm:chMax val="1"/>
          <dgm:bulletEnabled val="1"/>
        </dgm:presLayoutVars>
      </dgm:prSet>
      <dgm:spPr/>
    </dgm:pt>
    <dgm:pt modelId="{49CDC7FB-1C6C-4696-A6F9-9C114BDA3C4C}" type="pres">
      <dgm:prSet presAssocID="{26D12F0A-90D5-4280-9B2A-D3E04B05CAF5}" presName="descendantText" presStyleLbl="alignAccFollowNode1" presStyleIdx="6" presStyleCnt="7">
        <dgm:presLayoutVars>
          <dgm:bulletEnabled val="1"/>
        </dgm:presLayoutVars>
      </dgm:prSet>
      <dgm:spPr/>
    </dgm:pt>
  </dgm:ptLst>
  <dgm:cxnLst>
    <dgm:cxn modelId="{1CA06501-7F2E-4569-A3AD-23EB7E27154A}" type="presOf" srcId="{6EF2600C-3136-4E90-81D4-8C7A3C2426CB}" destId="{9832E28A-6E53-4A7B-B75C-FFCB437B84CB}" srcOrd="0" destOrd="1"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F450891D-3410-42C1-8D21-0DF673099A57}" type="presOf" srcId="{7F590745-E9BD-4947-B2B5-7FF3E80241C3}" destId="{2B80E3EE-0B31-4004-B686-500B8A223E17}" srcOrd="0" destOrd="1" presId="urn:microsoft.com/office/officeart/2005/8/layout/vList5"/>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4" destOrd="0" parTransId="{5F91F90B-4150-4246-A823-70050D5F1C30}" sibTransId="{1988840A-15B4-4B97-9F33-DDB3957F6A4F}"/>
    <dgm:cxn modelId="{25F3D529-BFC6-49C7-BD95-9B0C88209C2C}" type="presOf" srcId="{644A79A7-AB18-44D1-9D55-EB90880844DB}" destId="{C612A1E2-52D1-41A2-9DE8-1E3CA2B20A43}" srcOrd="0" destOrd="0" presId="urn:microsoft.com/office/officeart/2005/8/layout/vList5"/>
    <dgm:cxn modelId="{E207D32F-03EF-4EA1-9E78-7EFE1824EBB0}" type="presOf" srcId="{26D12F0A-90D5-4280-9B2A-D3E04B05CAF5}" destId="{6BCD2E1B-F0C2-41CF-B6F1-1E4104DDFECE}" srcOrd="0" destOrd="0" presId="urn:microsoft.com/office/officeart/2005/8/layout/vList5"/>
    <dgm:cxn modelId="{89024330-56AA-47F8-BBEF-4D14AD255917}" srcId="{1A1874C0-A86A-451C-BDE0-F3605B10D889}" destId="{6C83C3F2-ECCA-426A-818D-B0C3E02E48C5}" srcOrd="5" destOrd="0" parTransId="{1033F95F-9447-4365-ABE0-35C719FFA41C}" sibTransId="{AFED2F0A-14E1-44AF-A532-70ECAA717311}"/>
    <dgm:cxn modelId="{829D4634-755C-4A4D-8E46-FCD049B4E18A}" type="presOf" srcId="{8E2184EE-064C-49C6-B701-346DABBC8CAA}" destId="{BB501572-0CC0-45BB-90EE-95E181486F6F}" srcOrd="0" destOrd="0" presId="urn:microsoft.com/office/officeart/2005/8/layout/vList5"/>
    <dgm:cxn modelId="{5098A55C-1EF4-4274-BDB6-33C6EAD71C8B}" type="presOf" srcId="{5E748D02-58C6-4A17-9129-24D9CE2E965A}" destId="{9832E28A-6E53-4A7B-B75C-FFCB437B84CB}" srcOrd="0" destOrd="0" presId="urn:microsoft.com/office/officeart/2005/8/layout/vList5"/>
    <dgm:cxn modelId="{8492E062-3DFF-4F1B-97B4-5162BDDCB741}" type="presOf" srcId="{078618AA-94E2-4EDE-BBB0-1DBCA9E69AE8}" destId="{49CDC7FB-1C6C-4696-A6F9-9C114BDA3C4C}" srcOrd="0" destOrd="1" presId="urn:microsoft.com/office/officeart/2005/8/layout/vList5"/>
    <dgm:cxn modelId="{CAF23144-B53E-4FA9-95C3-E1BDAA841CC8}" type="presOf" srcId="{6C83C3F2-ECCA-426A-818D-B0C3E02E48C5}" destId="{2714C6B7-EA75-4802-B3C7-CA41BD2C06BD}" srcOrd="0" destOrd="0" presId="urn:microsoft.com/office/officeart/2005/8/layout/vList5"/>
    <dgm:cxn modelId="{952AFD65-53AD-4458-A986-BAABDB2EF8F9}" srcId="{1A1874C0-A86A-451C-BDE0-F3605B10D889}" destId="{644A79A7-AB18-44D1-9D55-EB90880844DB}" srcOrd="3" destOrd="0" parTransId="{5B4A83CD-256B-49EC-8BAF-AAC28BD5484E}" sibTransId="{65C174D0-B531-4659-BC0D-552D42068B43}"/>
    <dgm:cxn modelId="{ED547466-7502-4595-B45E-6C0AD82B8FB9}" type="presOf" srcId="{8560F9F7-8214-48E8-9D44-61D8DADC33A4}" destId="{D5B44A04-DF22-4BA3-B3EF-C95540CEAFA9}" srcOrd="0" destOrd="0" presId="urn:microsoft.com/office/officeart/2005/8/layout/vList5"/>
    <dgm:cxn modelId="{9344BC67-FAAC-41F2-9D04-D7F0B3C2C5D8}" srcId="{6C8E754F-7C70-44A1-BDFA-F8B2B150C24D}" destId="{AC2A4A8A-BE3E-4FD3-889A-8AD976803EED}" srcOrd="0" destOrd="0" parTransId="{0EB69609-E366-4F73-A96A-E9AE5BF68D3E}" sibTransId="{0F465387-F91A-4B30-9488-19636785D60C}"/>
    <dgm:cxn modelId="{4B350B4A-7E78-4FCC-854D-967561A1FC52}" type="presOf" srcId="{B2702603-4AB4-4D26-82DE-01309CDBF1BA}" destId="{C9990644-9916-4C09-AD1C-D8BC9A7CFA21}" srcOrd="0" destOrd="1" presId="urn:microsoft.com/office/officeart/2005/8/layout/vList5"/>
    <dgm:cxn modelId="{55ED6A6B-B933-4A7A-A457-7A519330703B}" type="presOf" srcId="{FF6BA7AE-36DC-4231-A82F-B139984A49E3}" destId="{AA9C79CB-D817-4114-841F-C5A03CE720C1}" srcOrd="0" destOrd="1"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CDED205A-AC6D-4740-9980-03D1CBDC16F2}" type="presOf" srcId="{8055E970-7442-4F45-9EFA-68FFF04D15F0}" destId="{AA9C79CB-D817-4114-841F-C5A03CE720C1}" srcOrd="0" destOrd="0" presId="urn:microsoft.com/office/officeart/2005/8/layout/vList5"/>
    <dgm:cxn modelId="{8A3AD188-A9B6-467F-A4AD-A3EC88727A37}" type="presOf" srcId="{0D50C75E-D725-4BAF-8130-B83D548244C8}" destId="{C9990644-9916-4C09-AD1C-D8BC9A7CFA21}" srcOrd="0" destOrd="0" presId="urn:microsoft.com/office/officeart/2005/8/layout/vList5"/>
    <dgm:cxn modelId="{84AF5F8F-B6AB-4B9F-AF52-6D355E6E64E0}" type="presOf" srcId="{13099F69-924C-4A13-8765-DE31F9D5AB74}" destId="{410CFB61-1B6F-40FC-8A16-1A2A512E5B5B}" srcOrd="0" destOrd="0" presId="urn:microsoft.com/office/officeart/2005/8/layout/vList5"/>
    <dgm:cxn modelId="{A343C990-F8A6-45B8-B34A-CEFBDD0E93F1}" type="presOf" srcId="{6EB499BF-167C-43AA-9A47-68F793D5A339}" destId="{C400AFC9-5824-4DDE-BE62-A5B1EE442D81}"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A58591A8-7FCE-4178-A69A-DB6176BD05B2}" type="presOf" srcId="{5C8F982A-8CB7-40EE-AAED-8F139C46A374}" destId="{410CFB61-1B6F-40FC-8A16-1A2A512E5B5B}"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06FF10B3-D80E-4DC3-9D27-35789F81A0E1}" type="presOf" srcId="{4AA3CE8E-B458-4C3D-BB81-68069467CE7F}" destId="{3AB93EBD-25CC-477F-A69A-79A77DAE9199}" srcOrd="0" destOrd="1" presId="urn:microsoft.com/office/officeart/2005/8/layout/vList5"/>
    <dgm:cxn modelId="{29FEA1B5-FDE1-4738-BF5D-86BE13140D1B}" srcId="{644A79A7-AB18-44D1-9D55-EB90880844DB}" destId="{FF6BA7AE-36DC-4231-A82F-B139984A49E3}" srcOrd="1" destOrd="0" parTransId="{B1E704F2-A298-464D-85D6-EF14EBC681F7}" sibTransId="{CE6EB8A4-8A8D-42DE-8EA6-87453E60F3DB}"/>
    <dgm:cxn modelId="{21783CBF-3A3F-4024-8071-116C1A32304E}" type="presOf" srcId="{1A1874C0-A86A-451C-BDE0-F3605B10D889}" destId="{28AA68F4-5B3C-4102-8D49-D49355B7ADB9}"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F2638DC7-5A6F-412E-9BAA-A6F864018CD4}" type="presOf" srcId="{AC2A4A8A-BE3E-4FD3-889A-8AD976803EED}" destId="{3AB93EBD-25CC-477F-A69A-79A77DAE9199}" srcOrd="0" destOrd="0" presId="urn:microsoft.com/office/officeart/2005/8/layout/vList5"/>
    <dgm:cxn modelId="{FF3515CC-2B07-496F-9F8A-818A3D34CD91}" type="presOf" srcId="{6C8E754F-7C70-44A1-BDFA-F8B2B150C24D}" destId="{BEFF7C2D-6D52-44E1-803D-6F21CB8CC950}" srcOrd="0" destOrd="0"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7D6825EE-C4EE-4604-9D8C-CCD63CC1082A}" srcId="{8560F9F7-8214-48E8-9D44-61D8DADC33A4}" destId="{6148C29D-CEF6-4EBB-B798-B1D6455C2A64}" srcOrd="0" destOrd="0" parTransId="{978E2142-1DB7-46C6-BEA7-4886E32A067D}" sibTransId="{8F8E0739-40D9-40E6-AEA8-7B676EDFA041}"/>
    <dgm:cxn modelId="{3AC827F0-4CA2-4A4A-A64B-E6A54D1A1076}" type="presOf" srcId="{6148C29D-CEF6-4EBB-B798-B1D6455C2A64}" destId="{2B80E3EE-0B31-4004-B686-500B8A223E17}" srcOrd="0" destOrd="0" presId="urn:microsoft.com/office/officeart/2005/8/layout/vList5"/>
    <dgm:cxn modelId="{70538BF2-F096-45D5-BB50-03B4B629C06A}" type="presOf" srcId="{916FEE33-8962-453D-AAB9-DBE71B4B887A}" destId="{49CDC7FB-1C6C-4696-A6F9-9C114BDA3C4C}"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6" destOrd="0" parTransId="{CA404DE2-6A41-4EBD-B60C-1326404DE088}" sibTransId="{00EDD39D-DAD5-4093-B571-F9F5C469C262}"/>
    <dgm:cxn modelId="{792462DB-C423-4D91-9D22-8903AF9A0943}" type="presParOf" srcId="{28AA68F4-5B3C-4102-8D49-D49355B7ADB9}" destId="{B2B38213-A191-40A0-8FAE-915240E9F5C6}" srcOrd="0" destOrd="0" presId="urn:microsoft.com/office/officeart/2005/8/layout/vList5"/>
    <dgm:cxn modelId="{CB4C2C71-85B4-4BCC-B629-E19158C6F14E}" type="presParOf" srcId="{B2B38213-A191-40A0-8FAE-915240E9F5C6}" destId="{BB501572-0CC0-45BB-90EE-95E181486F6F}" srcOrd="0" destOrd="0" presId="urn:microsoft.com/office/officeart/2005/8/layout/vList5"/>
    <dgm:cxn modelId="{5AD92C72-2835-45AE-8AEE-238D0A9396BD}" type="presParOf" srcId="{B2B38213-A191-40A0-8FAE-915240E9F5C6}" destId="{410CFB61-1B6F-40FC-8A16-1A2A512E5B5B}" srcOrd="1" destOrd="0" presId="urn:microsoft.com/office/officeart/2005/8/layout/vList5"/>
    <dgm:cxn modelId="{38455F00-AD7C-4B41-BB22-2C9B148184B0}" type="presParOf" srcId="{28AA68F4-5B3C-4102-8D49-D49355B7ADB9}" destId="{EE764A38-39E5-4566-8AEF-D47B0EAD0908}" srcOrd="1" destOrd="0" presId="urn:microsoft.com/office/officeart/2005/8/layout/vList5"/>
    <dgm:cxn modelId="{25B25E7F-28BF-47A6-9EB3-80523D499E80}" type="presParOf" srcId="{28AA68F4-5B3C-4102-8D49-D49355B7ADB9}" destId="{1860978D-BBDF-4D74-9426-89587B950600}" srcOrd="2" destOrd="0" presId="urn:microsoft.com/office/officeart/2005/8/layout/vList5"/>
    <dgm:cxn modelId="{3F190A5E-E4CE-43CE-977B-08EB79847455}" type="presParOf" srcId="{1860978D-BBDF-4D74-9426-89587B950600}" destId="{BEFF7C2D-6D52-44E1-803D-6F21CB8CC950}" srcOrd="0" destOrd="0" presId="urn:microsoft.com/office/officeart/2005/8/layout/vList5"/>
    <dgm:cxn modelId="{CB9646CF-A076-4CE4-8CF2-14B92B7E3F0E}" type="presParOf" srcId="{1860978D-BBDF-4D74-9426-89587B950600}" destId="{3AB93EBD-25CC-477F-A69A-79A77DAE9199}" srcOrd="1" destOrd="0" presId="urn:microsoft.com/office/officeart/2005/8/layout/vList5"/>
    <dgm:cxn modelId="{596E9A8C-F9BD-4216-89D3-F7F039E021C0}" type="presParOf" srcId="{28AA68F4-5B3C-4102-8D49-D49355B7ADB9}" destId="{DEB42169-A5FB-4B24-9620-730E49045712}" srcOrd="3" destOrd="0" presId="urn:microsoft.com/office/officeart/2005/8/layout/vList5"/>
    <dgm:cxn modelId="{E5775757-6FC0-4EC9-9067-90168FE13134}" type="presParOf" srcId="{28AA68F4-5B3C-4102-8D49-D49355B7ADB9}" destId="{9751EB54-6814-4FCA-8856-0D12EC48C22E}" srcOrd="4" destOrd="0" presId="urn:microsoft.com/office/officeart/2005/8/layout/vList5"/>
    <dgm:cxn modelId="{E64761FA-EA87-44E4-BC61-1CEFD32C7202}" type="presParOf" srcId="{9751EB54-6814-4FCA-8856-0D12EC48C22E}" destId="{C400AFC9-5824-4DDE-BE62-A5B1EE442D81}" srcOrd="0" destOrd="0" presId="urn:microsoft.com/office/officeart/2005/8/layout/vList5"/>
    <dgm:cxn modelId="{BE5A8468-41B8-4C59-8A9A-3D62E27CEA42}" type="presParOf" srcId="{9751EB54-6814-4FCA-8856-0D12EC48C22E}" destId="{9832E28A-6E53-4A7B-B75C-FFCB437B84CB}" srcOrd="1" destOrd="0" presId="urn:microsoft.com/office/officeart/2005/8/layout/vList5"/>
    <dgm:cxn modelId="{74A0F293-8CC6-44E6-AD33-DD6AC3EAF61F}" type="presParOf" srcId="{28AA68F4-5B3C-4102-8D49-D49355B7ADB9}" destId="{3E721121-E9B7-4FAE-BAF9-50616D3BF0A3}" srcOrd="5" destOrd="0" presId="urn:microsoft.com/office/officeart/2005/8/layout/vList5"/>
    <dgm:cxn modelId="{1ECE63B2-5388-4D24-9781-D5617667EE39}" type="presParOf" srcId="{28AA68F4-5B3C-4102-8D49-D49355B7ADB9}" destId="{06718BE4-E49B-4BF8-8AB1-6BDF0228939E}" srcOrd="6" destOrd="0" presId="urn:microsoft.com/office/officeart/2005/8/layout/vList5"/>
    <dgm:cxn modelId="{DD42BD31-B734-4F8A-B699-88A65DAD08F8}" type="presParOf" srcId="{06718BE4-E49B-4BF8-8AB1-6BDF0228939E}" destId="{C612A1E2-52D1-41A2-9DE8-1E3CA2B20A43}" srcOrd="0" destOrd="0" presId="urn:microsoft.com/office/officeart/2005/8/layout/vList5"/>
    <dgm:cxn modelId="{A04B5165-FB02-464D-86CA-7CCE3126B3B1}" type="presParOf" srcId="{06718BE4-E49B-4BF8-8AB1-6BDF0228939E}" destId="{AA9C79CB-D817-4114-841F-C5A03CE720C1}" srcOrd="1" destOrd="0" presId="urn:microsoft.com/office/officeart/2005/8/layout/vList5"/>
    <dgm:cxn modelId="{696068BD-749C-46ED-BC4B-D77C92B8D7C8}" type="presParOf" srcId="{28AA68F4-5B3C-4102-8D49-D49355B7ADB9}" destId="{EF5EC24E-B55B-497B-B0B0-D5AA06EC084B}" srcOrd="7" destOrd="0" presId="urn:microsoft.com/office/officeart/2005/8/layout/vList5"/>
    <dgm:cxn modelId="{8FBFBDE6-BC59-4F64-9302-B50F37C99D47}" type="presParOf" srcId="{28AA68F4-5B3C-4102-8D49-D49355B7ADB9}" destId="{779280DF-9205-4362-945C-62B7E8B055DC}" srcOrd="8" destOrd="0" presId="urn:microsoft.com/office/officeart/2005/8/layout/vList5"/>
    <dgm:cxn modelId="{09298364-A96D-41E4-B7D3-F723303C3408}" type="presParOf" srcId="{779280DF-9205-4362-945C-62B7E8B055DC}" destId="{D5B44A04-DF22-4BA3-B3EF-C95540CEAFA9}" srcOrd="0" destOrd="0" presId="urn:microsoft.com/office/officeart/2005/8/layout/vList5"/>
    <dgm:cxn modelId="{880F6AB9-485B-4197-AF3D-9897563255BD}" type="presParOf" srcId="{779280DF-9205-4362-945C-62B7E8B055DC}" destId="{2B80E3EE-0B31-4004-B686-500B8A223E17}" srcOrd="1" destOrd="0" presId="urn:microsoft.com/office/officeart/2005/8/layout/vList5"/>
    <dgm:cxn modelId="{14049840-1147-41F0-8EB0-3A506B12C101}" type="presParOf" srcId="{28AA68F4-5B3C-4102-8D49-D49355B7ADB9}" destId="{59C47777-2C26-4EDC-B2FE-49B6B66D6BE6}" srcOrd="9" destOrd="0" presId="urn:microsoft.com/office/officeart/2005/8/layout/vList5"/>
    <dgm:cxn modelId="{078EA988-F462-47C2-B616-AC359DF24C70}" type="presParOf" srcId="{28AA68F4-5B3C-4102-8D49-D49355B7ADB9}" destId="{CF3BE1A2-D5F4-4200-82DF-16D21726A124}" srcOrd="10" destOrd="0" presId="urn:microsoft.com/office/officeart/2005/8/layout/vList5"/>
    <dgm:cxn modelId="{D588A550-6399-439E-B796-DD1904EBFCF4}" type="presParOf" srcId="{CF3BE1A2-D5F4-4200-82DF-16D21726A124}" destId="{2714C6B7-EA75-4802-B3C7-CA41BD2C06BD}" srcOrd="0" destOrd="0" presId="urn:microsoft.com/office/officeart/2005/8/layout/vList5"/>
    <dgm:cxn modelId="{BEBB3109-7E89-48B1-90D6-ECF2105618BD}" type="presParOf" srcId="{CF3BE1A2-D5F4-4200-82DF-16D21726A124}" destId="{C9990644-9916-4C09-AD1C-D8BC9A7CFA21}" srcOrd="1" destOrd="0" presId="urn:microsoft.com/office/officeart/2005/8/layout/vList5"/>
    <dgm:cxn modelId="{DDB0C260-0F41-4BD8-BD83-06FF2D826849}" type="presParOf" srcId="{28AA68F4-5B3C-4102-8D49-D49355B7ADB9}" destId="{04F10C8B-4106-41F8-BF08-00C559E49F2F}" srcOrd="11" destOrd="0" presId="urn:microsoft.com/office/officeart/2005/8/layout/vList5"/>
    <dgm:cxn modelId="{BAE64EE8-0BE3-4623-85A4-F63B37DF9DC7}" type="presParOf" srcId="{28AA68F4-5B3C-4102-8D49-D49355B7ADB9}" destId="{61F86309-A584-4FD8-A44F-96950EF46D83}" srcOrd="12" destOrd="0" presId="urn:microsoft.com/office/officeart/2005/8/layout/vList5"/>
    <dgm:cxn modelId="{C34CE44F-88BB-43F6-8384-60D90E6DE7B6}" type="presParOf" srcId="{61F86309-A584-4FD8-A44F-96950EF46D83}" destId="{6BCD2E1B-F0C2-41CF-B6F1-1E4104DDFECE}" srcOrd="0" destOrd="0" presId="urn:microsoft.com/office/officeart/2005/8/layout/vList5"/>
    <dgm:cxn modelId="{F13FC3F6-7F2A-4BB2-9306-69149C6B925E}" type="presParOf" srcId="{61F86309-A584-4FD8-A44F-96950EF46D83}" destId="{49CDC7FB-1C6C-4696-A6F9-9C114BDA3C4C}"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a:t>Joint Application Design (JAD) session:</a:t>
          </a:r>
          <a:endParaRPr lang="en-US"/>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a:t>Survey and analysis:</a:t>
          </a:r>
          <a:endParaRPr lang="en-US"/>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8802F44A-9578-43B9-8F01-74766C1C914F}">
      <dgm:prSet/>
      <dgm:spPr/>
      <dgm:t>
        <a:bodyPr/>
        <a:lstStyle/>
        <a:p>
          <a:pPr>
            <a:lnSpc>
              <a:spcPct val="100000"/>
            </a:lnSpc>
            <a:defRPr b="1"/>
          </a:pPr>
          <a:r>
            <a:rPr lang="en-GB"/>
            <a:t>Alternate perspective questions:</a:t>
          </a:r>
          <a:endParaRPr lang="en-US"/>
        </a:p>
      </dgm:t>
    </dgm:pt>
    <dgm:pt modelId="{7916009C-4629-4357-9D5C-FCE0A75FD3AF}" type="parTrans" cxnId="{4822D5A0-65A6-48ED-9004-232D5530EB84}">
      <dgm:prSet/>
      <dgm:spPr/>
      <dgm:t>
        <a:bodyPr/>
        <a:lstStyle/>
        <a:p>
          <a:endParaRPr lang="en-US"/>
        </a:p>
      </dgm:t>
    </dgm:pt>
    <dgm:pt modelId="{F8DAF8AB-800C-4302-A4E9-A07DE45D9270}" type="sibTrans" cxnId="{4822D5A0-65A6-48ED-9004-232D5530EB84}">
      <dgm:prSet/>
      <dgm:spPr/>
      <dgm:t>
        <a:bodyPr/>
        <a:lstStyle/>
        <a:p>
          <a:endParaRPr lang="en-US"/>
        </a:p>
      </dgm:t>
    </dgm:pt>
    <dgm:pt modelId="{A4B2A9F7-327D-4917-8982-40CC9D0636EF}">
      <dgm:prSet/>
      <dgm:spPr/>
      <dgm:t>
        <a:bodyPr/>
        <a:lstStyle/>
        <a:p>
          <a:pPr>
            <a:lnSpc>
              <a:spcPct val="100000"/>
            </a:lnSpc>
          </a:pPr>
          <a:r>
            <a:rPr lang="en-GB" b="0" i="0" dirty="0"/>
            <a:t>Gather information on storage, sharing, and reading/watching habits to mitigate inadequate requirements during risk analysis.</a:t>
          </a:r>
          <a:endParaRPr lang="en-US" dirty="0"/>
        </a:p>
      </dgm:t>
    </dgm:pt>
    <dgm:pt modelId="{DFA3E978-C4EF-4C1C-A2AB-DEEEF5738756}" type="parTrans" cxnId="{CE61C801-3E77-4412-8718-71EBF4ED961E}">
      <dgm:prSet/>
      <dgm:spPr/>
      <dgm:t>
        <a:bodyPr/>
        <a:lstStyle/>
        <a:p>
          <a:endParaRPr lang="en-US"/>
        </a:p>
      </dgm:t>
    </dgm:pt>
    <dgm:pt modelId="{3810ECFF-04F5-4420-BBDF-F650FA600880}" type="sibTrans" cxnId="{CE61C801-3E77-4412-8718-71EBF4ED961E}">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4AAE627F-1D58-4E07-BC36-D72C24C2BBD5}" type="pres">
      <dgm:prSet presAssocID="{8802F44A-9578-43B9-8F01-74766C1C914F}" presName="compNode" presStyleCnt="0"/>
      <dgm:spPr/>
    </dgm:pt>
    <dgm:pt modelId="{ED66129E-0834-44E5-8EDD-97503D4F3339}" type="pres">
      <dgm:prSet presAssocID="{8802F44A-9578-43B9-8F01-74766C1C9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2F98293D-08FB-4A2D-B2C1-3508E9CA002E}" type="pres">
      <dgm:prSet presAssocID="{8802F44A-9578-43B9-8F01-74766C1C914F}" presName="iconSpace" presStyleCnt="0"/>
      <dgm:spPr/>
    </dgm:pt>
    <dgm:pt modelId="{3649CC6B-0AD4-4326-9A8D-0F60FCE74BD7}" type="pres">
      <dgm:prSet presAssocID="{8802F44A-9578-43B9-8F01-74766C1C914F}" presName="parTx" presStyleLbl="revTx" presStyleIdx="4" presStyleCnt="6">
        <dgm:presLayoutVars>
          <dgm:chMax val="0"/>
          <dgm:chPref val="0"/>
        </dgm:presLayoutVars>
      </dgm:prSet>
      <dgm:spPr/>
    </dgm:pt>
    <dgm:pt modelId="{74C6DBF9-64AD-4FDC-8374-12B05247577F}" type="pres">
      <dgm:prSet presAssocID="{8802F44A-9578-43B9-8F01-74766C1C914F}" presName="txSpace" presStyleCnt="0"/>
      <dgm:spPr/>
    </dgm:pt>
    <dgm:pt modelId="{31A4971A-776E-46B2-BF28-F4A41D250643}" type="pres">
      <dgm:prSet presAssocID="{8802F44A-9578-43B9-8F01-74766C1C914F}" presName="desTx" presStyleLbl="revTx" presStyleIdx="5" presStyleCnt="6">
        <dgm:presLayoutVars/>
      </dgm:prSet>
      <dgm:spPr/>
    </dgm:pt>
  </dgm:ptLst>
  <dgm:cxnLst>
    <dgm:cxn modelId="{CE61C801-3E77-4412-8718-71EBF4ED961E}" srcId="{8802F44A-9578-43B9-8F01-74766C1C914F}" destId="{A4B2A9F7-327D-4917-8982-40CC9D0636EF}" srcOrd="0" destOrd="0" parTransId="{DFA3E978-C4EF-4C1C-A2AB-DEEEF5738756}" sibTransId="{3810ECFF-04F5-4420-BBDF-F650FA600880}"/>
    <dgm:cxn modelId="{69554005-3A4A-4640-8D8B-52FEBBF4C131}" type="presOf" srcId="{EBE4D7CC-CC48-4CBD-98DD-DDB2A092AD0B}" destId="{31A4971A-776E-46B2-BF28-F4A41D250643}" srcOrd="0" destOrd="1" presId="urn:microsoft.com/office/officeart/2018/2/layout/IconLabelDescriptionList"/>
    <dgm:cxn modelId="{ABFC770A-A2B8-4989-9D0B-CC31FAB694F0}" srcId="{AFA698B2-DF39-4B3F-9643-E68E0FE9F3EE}" destId="{0537D7BC-EAB0-419F-96FB-3BB8388AF9C8}" srcOrd="0" destOrd="0" parTransId="{46FD7EC0-67F1-405F-AE2E-0DAE8741CD6B}" sibTransId="{A244B058-7FDB-4781-B6B6-376A9BA12645}"/>
    <dgm:cxn modelId="{7D864211-3066-41D2-9273-F939663EA2AF}" type="presOf" srcId="{8802F44A-9578-43B9-8F01-74766C1C914F}" destId="{3649CC6B-0AD4-4326-9A8D-0F60FCE74BD7}" srcOrd="0" destOrd="0" presId="urn:microsoft.com/office/officeart/2018/2/layout/IconLabelDescriptionList"/>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802F44A-9578-43B9-8F01-74766C1C914F}" destId="{EBE4D7CC-CC48-4CBD-98DD-DDB2A092AD0B}" srcOrd="1"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4822D5A0-65A6-48ED-9004-232D5530EB84}" srcId="{8D70F540-5F75-4FA0-BC2E-1DDF7AD0FA93}" destId="{8802F44A-9578-43B9-8F01-74766C1C914F}" srcOrd="2" destOrd="0" parTransId="{7916009C-4629-4357-9D5C-FCE0A75FD3AF}" sibTransId="{F8DAF8AB-800C-4302-A4E9-A07DE45D9270}"/>
    <dgm:cxn modelId="{50019AAF-98A0-4977-88BA-C37DAF7D2DFE}" type="presOf" srcId="{A4B2A9F7-327D-4917-8982-40CC9D0636EF}" destId="{31A4971A-776E-46B2-BF28-F4A41D250643}"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EB35F1CD-1B81-49EC-88EB-59C1F84A24CE}" type="presParOf" srcId="{5B560064-642F-4D6C-AC60-4346DC0347B0}" destId="{4AAE627F-1D58-4E07-BC36-D72C24C2BBD5}" srcOrd="4" destOrd="0" presId="urn:microsoft.com/office/officeart/2018/2/layout/IconLabelDescriptionList"/>
    <dgm:cxn modelId="{42576BB8-30FC-470E-9580-1676F4C02556}" type="presParOf" srcId="{4AAE627F-1D58-4E07-BC36-D72C24C2BBD5}" destId="{ED66129E-0834-44E5-8EDD-97503D4F3339}" srcOrd="0" destOrd="0" presId="urn:microsoft.com/office/officeart/2018/2/layout/IconLabelDescriptionList"/>
    <dgm:cxn modelId="{C5FEEA32-2A21-46F1-BAC7-9B4A2D95F2A6}" type="presParOf" srcId="{4AAE627F-1D58-4E07-BC36-D72C24C2BBD5}" destId="{2F98293D-08FB-4A2D-B2C1-3508E9CA002E}" srcOrd="1" destOrd="0" presId="urn:microsoft.com/office/officeart/2018/2/layout/IconLabelDescriptionList"/>
    <dgm:cxn modelId="{9C8232FB-4758-43C1-B302-4D8B07823EA2}" type="presParOf" srcId="{4AAE627F-1D58-4E07-BC36-D72C24C2BBD5}" destId="{3649CC6B-0AD4-4326-9A8D-0F60FCE74BD7}" srcOrd="2" destOrd="0" presId="urn:microsoft.com/office/officeart/2018/2/layout/IconLabelDescriptionList"/>
    <dgm:cxn modelId="{185D4DD1-A7DD-432E-B6B3-63940F334B25}" type="presParOf" srcId="{4AAE627F-1D58-4E07-BC36-D72C24C2BBD5}" destId="{74C6DBF9-64AD-4FDC-8374-12B05247577F}" srcOrd="3" destOrd="0" presId="urn:microsoft.com/office/officeart/2018/2/layout/IconLabelDescriptionList"/>
    <dgm:cxn modelId="{6F2145A5-5243-454D-8461-CEB98CF54A55}" type="presParOf" srcId="{4AAE627F-1D58-4E07-BC36-D72C24C2BBD5}" destId="{31A4971A-776E-46B2-BF28-F4A41D25064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Analysis/Software Requirements</a:t>
          </a:r>
          <a:endParaRPr lang="en-US" sz="1200" b="0" kern="1200" dirty="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p>
        <a:p>
          <a:pPr marL="0" lvl="0" indent="0" algn="l" defTabSz="533400">
            <a:lnSpc>
              <a:spcPct val="90000"/>
            </a:lnSpc>
            <a:spcBef>
              <a:spcPct val="0"/>
            </a:spcBef>
            <a:spcAft>
              <a:spcPct val="35000"/>
            </a:spcAft>
            <a:buNone/>
          </a:pPr>
          <a:r>
            <a:rPr lang="en-GB" sz="1200" b="0" kern="1200" dirty="0">
              <a:latin typeface="Tenorite" pitchFamily="2" charset="0"/>
            </a:rPr>
            <a:t>Sprint 1 &amp; 2 begins </a:t>
          </a:r>
          <a:endParaRPr lang="en-US" sz="1200" b="0" kern="1200" dirty="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br>
            <a:rPr lang="en-GB" sz="1200" b="0" kern="1200" dirty="0">
              <a:latin typeface="Tenorite" pitchFamily="2" charset="0"/>
            </a:rPr>
          </a:br>
          <a:r>
            <a:rPr lang="en-GB" sz="1200" b="0" kern="1200" dirty="0">
              <a:latin typeface="Tenorite" pitchFamily="2" charset="0"/>
            </a:rPr>
            <a:t>Sprint 1 &amp; 2 completed</a:t>
          </a:r>
          <a:endParaRPr lang="en-US" sz="1200" b="0" kern="1200" dirty="0">
            <a:latin typeface="Tenorite" pitchFamily="2" charset="0"/>
          </a:endParaRPr>
        </a:p>
        <a:p>
          <a:pPr marL="0" lvl="0" indent="0" algn="l" defTabSz="533400">
            <a:lnSpc>
              <a:spcPct val="90000"/>
            </a:lnSpc>
            <a:spcBef>
              <a:spcPct val="0"/>
            </a:spcBef>
            <a:spcAft>
              <a:spcPct val="35000"/>
            </a:spcAft>
            <a:buNone/>
          </a:pPr>
          <a:r>
            <a:rPr lang="en-GB" sz="1200" b="0" kern="1200" dirty="0">
              <a:latin typeface="Tenorite" pitchFamily="2" charset="0"/>
            </a:rPr>
            <a:t>Sprint 3 begins </a:t>
          </a:r>
          <a:endParaRPr lang="en-US" sz="1200" b="0" kern="1200" dirty="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11127-DEDF-4D1C-8AB7-BECFD0A0BF7D}">
      <dsp:nvSpPr>
        <dsp:cNvPr id="0" name=""/>
        <dsp:cNvSpPr/>
      </dsp:nvSpPr>
      <dsp:spPr>
        <a:xfrm>
          <a:off x="0" y="1676"/>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E10E4-DA0C-42EF-A115-45EC268539A0}">
      <dsp:nvSpPr>
        <dsp:cNvPr id="0" name=""/>
        <dsp:cNvSpPr/>
      </dsp:nvSpPr>
      <dsp:spPr>
        <a:xfrm>
          <a:off x="257007" y="192839"/>
          <a:ext cx="467287" cy="467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FEF09-4EB0-4B4C-99D0-97D489F7E400}">
      <dsp:nvSpPr>
        <dsp:cNvPr id="0" name=""/>
        <dsp:cNvSpPr/>
      </dsp:nvSpPr>
      <dsp:spPr>
        <a:xfrm>
          <a:off x="981303" y="1676"/>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.NET Core</a:t>
          </a:r>
          <a:endParaRPr lang="en-US" sz="2200" kern="1200"/>
        </a:p>
      </dsp:txBody>
      <dsp:txXfrm>
        <a:off x="981303" y="1676"/>
        <a:ext cx="3485440" cy="849613"/>
      </dsp:txXfrm>
    </dsp:sp>
    <dsp:sp modelId="{1E9D9F16-B731-4F01-94EF-5ED2D5F0B6C8}">
      <dsp:nvSpPr>
        <dsp:cNvPr id="0" name=""/>
        <dsp:cNvSpPr/>
      </dsp:nvSpPr>
      <dsp:spPr>
        <a:xfrm>
          <a:off x="0" y="1063692"/>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3C272-37AC-4FB6-A444-53216868FC32}">
      <dsp:nvSpPr>
        <dsp:cNvPr id="0" name=""/>
        <dsp:cNvSpPr/>
      </dsp:nvSpPr>
      <dsp:spPr>
        <a:xfrm>
          <a:off x="257007" y="1254855"/>
          <a:ext cx="467287" cy="467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F4D373-D134-4994-8FD0-91B028159048}">
      <dsp:nvSpPr>
        <dsp:cNvPr id="0" name=""/>
        <dsp:cNvSpPr/>
      </dsp:nvSpPr>
      <dsp:spPr>
        <a:xfrm>
          <a:off x="981303" y="1063692"/>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Blazor Server</a:t>
          </a:r>
          <a:endParaRPr lang="en-US" sz="2200" kern="1200"/>
        </a:p>
      </dsp:txBody>
      <dsp:txXfrm>
        <a:off x="981303" y="1063692"/>
        <a:ext cx="3485440" cy="849613"/>
      </dsp:txXfrm>
    </dsp:sp>
    <dsp:sp modelId="{E8313375-C62F-4AEF-B536-3EB1E460C4DD}">
      <dsp:nvSpPr>
        <dsp:cNvPr id="0" name=""/>
        <dsp:cNvSpPr/>
      </dsp:nvSpPr>
      <dsp:spPr>
        <a:xfrm>
          <a:off x="0" y="2125709"/>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D9ED4F-5BED-4065-BF5F-7BD41D25A3D5}">
      <dsp:nvSpPr>
        <dsp:cNvPr id="0" name=""/>
        <dsp:cNvSpPr/>
      </dsp:nvSpPr>
      <dsp:spPr>
        <a:xfrm>
          <a:off x="257007" y="2316872"/>
          <a:ext cx="467287" cy="4672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3504D1-5939-4C4F-80AE-7BA076AFD7F5}">
      <dsp:nvSpPr>
        <dsp:cNvPr id="0" name=""/>
        <dsp:cNvSpPr/>
      </dsp:nvSpPr>
      <dsp:spPr>
        <a:xfrm>
          <a:off x="981303" y="2125709"/>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Blazor Pages</a:t>
          </a:r>
          <a:endParaRPr lang="en-US" sz="2200" kern="1200"/>
        </a:p>
      </dsp:txBody>
      <dsp:txXfrm>
        <a:off x="981303" y="2125709"/>
        <a:ext cx="3485440" cy="849613"/>
      </dsp:txXfrm>
    </dsp:sp>
    <dsp:sp modelId="{CA2309B3-1090-410A-A7C6-87665B763904}">
      <dsp:nvSpPr>
        <dsp:cNvPr id="0" name=""/>
        <dsp:cNvSpPr/>
      </dsp:nvSpPr>
      <dsp:spPr>
        <a:xfrm>
          <a:off x="0" y="3187725"/>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4FE425-F69B-4A18-9A37-46749297FF6A}">
      <dsp:nvSpPr>
        <dsp:cNvPr id="0" name=""/>
        <dsp:cNvSpPr/>
      </dsp:nvSpPr>
      <dsp:spPr>
        <a:xfrm>
          <a:off x="257007" y="3378888"/>
          <a:ext cx="467287" cy="4672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819ADC-ADE5-45E4-ADD6-C201535F0DE7}">
      <dsp:nvSpPr>
        <dsp:cNvPr id="0" name=""/>
        <dsp:cNvSpPr/>
      </dsp:nvSpPr>
      <dsp:spPr>
        <a:xfrm>
          <a:off x="981303" y="3187725"/>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Neo4j Graph database</a:t>
          </a:r>
          <a:endParaRPr lang="en-US" sz="2200" kern="1200"/>
        </a:p>
      </dsp:txBody>
      <dsp:txXfrm>
        <a:off x="981303" y="3187725"/>
        <a:ext cx="3485440" cy="8496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9582B-3643-42E7-845D-381BCA8BB4EB}">
      <dsp:nvSpPr>
        <dsp:cNvPr id="0" name=""/>
        <dsp:cNvSpPr/>
      </dsp:nvSpPr>
      <dsp:spPr>
        <a:xfrm>
          <a:off x="343899"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15C90-E12E-4A5E-9453-E474E43A8DEE}">
      <dsp:nvSpPr>
        <dsp:cNvPr id="0" name=""/>
        <dsp:cNvSpPr/>
      </dsp:nvSpPr>
      <dsp:spPr>
        <a:xfrm>
          <a:off x="572644" y="522745"/>
          <a:ext cx="615849" cy="615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83A57-AFF0-4E67-9A1D-20D389DFACB1}">
      <dsp:nvSpPr>
        <dsp:cNvPr id="0" name=""/>
        <dsp:cNvSpPr/>
      </dsp:nvSpPr>
      <dsp:spPr>
        <a:xfrm>
          <a:off x="783"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Test cases for the knowledge sharing platform</a:t>
          </a:r>
          <a:endParaRPr lang="en-US" sz="1500" kern="1200" cap="none" dirty="0">
            <a:solidFill>
              <a:schemeClr val="bg1"/>
            </a:solidFill>
          </a:endParaRPr>
        </a:p>
      </dsp:txBody>
      <dsp:txXfrm>
        <a:off x="783" y="1701657"/>
        <a:ext cx="1759570" cy="703828"/>
      </dsp:txXfrm>
    </dsp:sp>
    <dsp:sp modelId="{530733AA-822C-4841-B60B-CD1C40D080A5}">
      <dsp:nvSpPr>
        <dsp:cNvPr id="0" name=""/>
        <dsp:cNvSpPr/>
      </dsp:nvSpPr>
      <dsp:spPr>
        <a:xfrm>
          <a:off x="2411395"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4C649-147A-4401-B106-B0DB036BA0AA}">
      <dsp:nvSpPr>
        <dsp:cNvPr id="0" name=""/>
        <dsp:cNvSpPr/>
      </dsp:nvSpPr>
      <dsp:spPr>
        <a:xfrm>
          <a:off x="2640139" y="522745"/>
          <a:ext cx="615849" cy="615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CE9F0-4156-457A-B574-1EE46A588A5B}">
      <dsp:nvSpPr>
        <dsp:cNvPr id="0" name=""/>
        <dsp:cNvSpPr/>
      </dsp:nvSpPr>
      <dsp:spPr>
        <a:xfrm>
          <a:off x="2068278"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Covers all functional requirements in phase 1</a:t>
          </a:r>
          <a:endParaRPr lang="en-US" sz="1500" kern="1200" cap="none" dirty="0">
            <a:solidFill>
              <a:schemeClr val="bg1"/>
            </a:solidFill>
          </a:endParaRPr>
        </a:p>
      </dsp:txBody>
      <dsp:txXfrm>
        <a:off x="2068278" y="1701657"/>
        <a:ext cx="1759570" cy="7038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Authentication Integration Complexity:</a:t>
          </a:r>
          <a:endParaRPr lang="en-US" sz="1700" kern="1200"/>
        </a:p>
      </dsp:txBody>
      <dsp:txXfrm>
        <a:off x="2562" y="29971"/>
        <a:ext cx="2498024" cy="824031"/>
      </dsp:txXfrm>
    </dsp:sp>
    <dsp:sp modelId="{25781B6C-55ED-44F0-8CA4-2C1A372BA60D}">
      <dsp:nvSpPr>
        <dsp:cNvPr id="0" name=""/>
        <dsp:cNvSpPr/>
      </dsp:nvSpPr>
      <dsp:spPr>
        <a:xfrm>
          <a:off x="2562"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Reading Microsoft documentation, setting up Azure app registration, and configuring the redirect URI for SSO implementation.</a:t>
          </a:r>
          <a:endParaRPr lang="en-US" sz="1700" kern="1200"/>
        </a:p>
      </dsp:txBody>
      <dsp:txXfrm>
        <a:off x="2562" y="854003"/>
        <a:ext cx="2498024" cy="1819935"/>
      </dsp:txXfrm>
    </dsp:sp>
    <dsp:sp modelId="{31B57C7F-BD87-4AB6-B652-42FEBC779775}">
      <dsp:nvSpPr>
        <dsp:cNvPr id="0" name=""/>
        <dsp:cNvSpPr/>
      </dsp:nvSpPr>
      <dsp:spPr>
        <a:xfrm>
          <a:off x="2850309"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Graph Database Configuration:</a:t>
          </a:r>
          <a:endParaRPr lang="en-US" sz="1700" kern="1200"/>
        </a:p>
      </dsp:txBody>
      <dsp:txXfrm>
        <a:off x="2850309" y="29971"/>
        <a:ext cx="2498024" cy="824031"/>
      </dsp:txXfrm>
    </dsp:sp>
    <dsp:sp modelId="{948D27EC-DAE8-47EA-A785-7DA21824B9B3}">
      <dsp:nvSpPr>
        <dsp:cNvPr id="0" name=""/>
        <dsp:cNvSpPr/>
      </dsp:nvSpPr>
      <dsp:spPr>
        <a:xfrm>
          <a:off x="2850309"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Setting up Neo4j database connection, installing the .NET driver package, and ensuring proper data model implementation.</a:t>
          </a:r>
          <a:endParaRPr lang="en-US" sz="1700" kern="1200"/>
        </a:p>
      </dsp:txBody>
      <dsp:txXfrm>
        <a:off x="2850309" y="854003"/>
        <a:ext cx="2498024" cy="1819935"/>
      </dsp:txXfrm>
    </dsp:sp>
    <dsp:sp modelId="{0CFB94D1-6F85-4C25-9AFC-EB8E6DABC15E}">
      <dsp:nvSpPr>
        <dsp:cNvPr id="0" name=""/>
        <dsp:cNvSpPr/>
      </dsp:nvSpPr>
      <dsp:spPr>
        <a:xfrm>
          <a:off x="5698057"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9971"/>
        <a:ext cx="2498024" cy="824031"/>
      </dsp:txXfrm>
    </dsp:sp>
    <dsp:sp modelId="{7C3727A3-62FA-4FEB-B4D1-28708E5352E2}">
      <dsp:nvSpPr>
        <dsp:cNvPr id="0" name=""/>
        <dsp:cNvSpPr/>
      </dsp:nvSpPr>
      <dsp:spPr>
        <a:xfrm>
          <a:off x="5698057"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Designing an engaging landing page, ensuring responsiveness, and optimizing performance for the landing page.</a:t>
          </a:r>
          <a:endParaRPr lang="en-US" sz="1700" kern="1200"/>
        </a:p>
      </dsp:txBody>
      <dsp:txXfrm>
        <a:off x="5698057" y="854003"/>
        <a:ext cx="2498024" cy="18199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kern="1200" dirty="0">
              <a:solidFill>
                <a:schemeClr val="tx1"/>
              </a:solidFill>
              <a:effectLst/>
              <a:latin typeface="+mn-lt"/>
            </a:rPr>
            <a:t>Creating Posts &amp; Tags</a:t>
          </a:r>
          <a:r>
            <a:rPr lang="en-GB" sz="1700" kern="1200" dirty="0"/>
            <a:t>:</a:t>
          </a:r>
          <a:endParaRPr lang="en-US" sz="1700" kern="1200" dirty="0"/>
        </a:p>
      </dsp:txBody>
      <dsp:txXfrm>
        <a:off x="2562" y="24786"/>
        <a:ext cx="2498024" cy="601077"/>
      </dsp:txXfrm>
    </dsp:sp>
    <dsp:sp modelId="{25781B6C-55ED-44F0-8CA4-2C1A372BA60D}">
      <dsp:nvSpPr>
        <dsp:cNvPr id="0" name=""/>
        <dsp:cNvSpPr/>
      </dsp:nvSpPr>
      <dsp:spPr>
        <a:xfrm>
          <a:off x="2562"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User-friendly interface implementation, form submission validation, and unique tagging system with dynamic input</a:t>
          </a:r>
          <a:endParaRPr lang="en-US" sz="1700" kern="1200" dirty="0"/>
        </a:p>
      </dsp:txBody>
      <dsp:txXfrm>
        <a:off x="2562" y="625863"/>
        <a:ext cx="2498024" cy="2053260"/>
      </dsp:txXfrm>
    </dsp:sp>
    <dsp:sp modelId="{31B57C7F-BD87-4AB6-B652-42FEBC779775}">
      <dsp:nvSpPr>
        <dsp:cNvPr id="0" name=""/>
        <dsp:cNvSpPr/>
      </dsp:nvSpPr>
      <dsp:spPr>
        <a:xfrm>
          <a:off x="2850309"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Creating services:</a:t>
          </a:r>
          <a:endParaRPr lang="en-US" sz="1700" kern="1200" dirty="0"/>
        </a:p>
      </dsp:txBody>
      <dsp:txXfrm>
        <a:off x="2850309" y="24786"/>
        <a:ext cx="2498024" cy="601077"/>
      </dsp:txXfrm>
    </dsp:sp>
    <dsp:sp modelId="{948D27EC-DAE8-47EA-A785-7DA21824B9B3}">
      <dsp:nvSpPr>
        <dsp:cNvPr id="0" name=""/>
        <dsp:cNvSpPr/>
      </dsp:nvSpPr>
      <dsp:spPr>
        <a:xfrm>
          <a:off x="2850309"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Linking UI to backend service, ensuring data consistency and security, and considering user feedback for post editing and deletion</a:t>
          </a:r>
          <a:r>
            <a:rPr lang="en-GB" sz="1700" kern="1200" dirty="0"/>
            <a:t>.</a:t>
          </a:r>
          <a:endParaRPr lang="en-US" sz="1700" kern="1200" dirty="0"/>
        </a:p>
      </dsp:txBody>
      <dsp:txXfrm>
        <a:off x="2850309" y="625863"/>
        <a:ext cx="2498024" cy="2053260"/>
      </dsp:txXfrm>
    </dsp:sp>
    <dsp:sp modelId="{0CFB94D1-6F85-4C25-9AFC-EB8E6DABC15E}">
      <dsp:nvSpPr>
        <dsp:cNvPr id="0" name=""/>
        <dsp:cNvSpPr/>
      </dsp:nvSpPr>
      <dsp:spPr>
        <a:xfrm>
          <a:off x="5698057"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4786"/>
        <a:ext cx="2498024" cy="601077"/>
      </dsp:txXfrm>
    </dsp:sp>
    <dsp:sp modelId="{7C3727A3-62FA-4FEB-B4D1-28708E5352E2}">
      <dsp:nvSpPr>
        <dsp:cNvPr id="0" name=""/>
        <dsp:cNvSpPr/>
      </dsp:nvSpPr>
      <dsp:spPr>
        <a:xfrm>
          <a:off x="5698057"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Displaying relevant tagged posts, improving search and filter functionality based on user feedback</a:t>
          </a:r>
          <a:r>
            <a:rPr lang="en-GB" sz="1700" kern="1200" dirty="0"/>
            <a:t>.</a:t>
          </a:r>
          <a:endParaRPr lang="en-US" sz="1700" kern="1200" dirty="0"/>
        </a:p>
      </dsp:txBody>
      <dsp:txXfrm>
        <a:off x="5698057" y="625863"/>
        <a:ext cx="2498024" cy="20532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Data security and user authorization</a:t>
          </a:r>
          <a:r>
            <a:rPr lang="en-GB" sz="2000" kern="1200" dirty="0"/>
            <a:t>:</a:t>
          </a:r>
          <a:endParaRPr lang="en-US" sz="2000" kern="1200" dirty="0"/>
        </a:p>
      </dsp:txBody>
      <dsp:txXfrm>
        <a:off x="2562" y="188983"/>
        <a:ext cx="2498024" cy="695027"/>
      </dsp:txXfrm>
    </dsp:sp>
    <dsp:sp modelId="{25781B6C-55ED-44F0-8CA4-2C1A372BA60D}">
      <dsp:nvSpPr>
        <dsp:cNvPr id="0" name=""/>
        <dsp:cNvSpPr/>
      </dsp:nvSpPr>
      <dsp:spPr>
        <a:xfrm>
          <a:off x="2562"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Data security and user authorization</a:t>
          </a:r>
          <a:endParaRPr lang="en-US" sz="2000" kern="1200" dirty="0"/>
        </a:p>
      </dsp:txBody>
      <dsp:txXfrm>
        <a:off x="2562" y="884010"/>
        <a:ext cx="2498024" cy="1630916"/>
      </dsp:txXfrm>
    </dsp:sp>
    <dsp:sp modelId="{31B57C7F-BD87-4AB6-B652-42FEBC779775}">
      <dsp:nvSpPr>
        <dsp:cNvPr id="0" name=""/>
        <dsp:cNvSpPr/>
      </dsp:nvSpPr>
      <dsp:spPr>
        <a:xfrm>
          <a:off x="2850309"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Intuitive and easy navigation</a:t>
          </a:r>
          <a:r>
            <a:rPr lang="en-GB" sz="2000" kern="1200" dirty="0"/>
            <a:t>:</a:t>
          </a:r>
          <a:endParaRPr lang="en-US" sz="2000" kern="1200" dirty="0"/>
        </a:p>
      </dsp:txBody>
      <dsp:txXfrm>
        <a:off x="2850309" y="188983"/>
        <a:ext cx="2498024" cy="695027"/>
      </dsp:txXfrm>
    </dsp:sp>
    <dsp:sp modelId="{948D27EC-DAE8-47EA-A785-7DA21824B9B3}">
      <dsp:nvSpPr>
        <dsp:cNvPr id="0" name=""/>
        <dsp:cNvSpPr/>
      </dsp:nvSpPr>
      <dsp:spPr>
        <a:xfrm>
          <a:off x="2850309"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User-friendly interface for post and tag management</a:t>
          </a:r>
          <a:r>
            <a:rPr lang="en-GB" sz="2000" kern="1200" dirty="0"/>
            <a:t>.</a:t>
          </a:r>
          <a:endParaRPr lang="en-US" sz="2000" kern="1200" dirty="0"/>
        </a:p>
      </dsp:txBody>
      <dsp:txXfrm>
        <a:off x="2850309" y="884010"/>
        <a:ext cx="2498024" cy="1630916"/>
      </dsp:txXfrm>
    </dsp:sp>
    <dsp:sp modelId="{0CFB94D1-6F85-4C25-9AFC-EB8E6DABC15E}">
      <dsp:nvSpPr>
        <dsp:cNvPr id="0" name=""/>
        <dsp:cNvSpPr/>
      </dsp:nvSpPr>
      <dsp:spPr>
        <a:xfrm>
          <a:off x="5698057"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Understandable insights from data</a:t>
          </a:r>
          <a:r>
            <a:rPr lang="en-GB" sz="2000" kern="1200" dirty="0"/>
            <a:t>:</a:t>
          </a:r>
          <a:endParaRPr lang="en-US" sz="2000" kern="1200" dirty="0"/>
        </a:p>
      </dsp:txBody>
      <dsp:txXfrm>
        <a:off x="5698057" y="188983"/>
        <a:ext cx="2498024" cy="695027"/>
      </dsp:txXfrm>
    </dsp:sp>
    <dsp:sp modelId="{7C3727A3-62FA-4FEB-B4D1-28708E5352E2}">
      <dsp:nvSpPr>
        <dsp:cNvPr id="0" name=""/>
        <dsp:cNvSpPr/>
      </dsp:nvSpPr>
      <dsp:spPr>
        <a:xfrm>
          <a:off x="5698057"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Visually appealing and informative graph visualization</a:t>
          </a:r>
          <a:r>
            <a:rPr lang="en-GB" sz="2000" kern="1200" dirty="0"/>
            <a:t>.</a:t>
          </a:r>
          <a:endParaRPr lang="en-US" sz="2000" kern="1200" dirty="0"/>
        </a:p>
      </dsp:txBody>
      <dsp:txXfrm>
        <a:off x="5698057" y="884010"/>
        <a:ext cx="2498024" cy="16309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49144" y="378955"/>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176152" y="505963"/>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783544"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Understand requirements and write test case. </a:t>
          </a:r>
        </a:p>
      </dsp:txBody>
      <dsp:txXfrm>
        <a:off x="783544" y="378955"/>
        <a:ext cx="1425599" cy="604800"/>
      </dsp:txXfrm>
    </dsp:sp>
    <dsp:sp modelId="{EFB4C082-B6F7-42F6-B855-01F882291FC9}">
      <dsp:nvSpPr>
        <dsp:cNvPr id="0" name=""/>
        <dsp:cNvSpPr/>
      </dsp:nvSpPr>
      <dsp:spPr>
        <a:xfrm>
          <a:off x="2457545" y="378955"/>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584553" y="505963"/>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1919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test from test case and run test so it fails. </a:t>
          </a:r>
        </a:p>
      </dsp:txBody>
      <dsp:txXfrm>
        <a:off x="3191945" y="378955"/>
        <a:ext cx="1425599" cy="604800"/>
      </dsp:txXfrm>
    </dsp:sp>
    <dsp:sp modelId="{440AF21D-5E13-4706-ADD8-351F1A3FC668}">
      <dsp:nvSpPr>
        <dsp:cNvPr id="0" name=""/>
        <dsp:cNvSpPr/>
      </dsp:nvSpPr>
      <dsp:spPr>
        <a:xfrm>
          <a:off x="4865945" y="378955"/>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4992953" y="505963"/>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56003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implementation of functionality and rerun to test to pass. </a:t>
          </a:r>
        </a:p>
      </dsp:txBody>
      <dsp:txXfrm>
        <a:off x="5600345" y="378955"/>
        <a:ext cx="1425599" cy="604800"/>
      </dsp:txXfrm>
    </dsp:sp>
    <dsp:sp modelId="{8EB56C7C-928A-4D21-95FB-AB60F9D51C1F}">
      <dsp:nvSpPr>
        <dsp:cNvPr id="0" name=""/>
        <dsp:cNvSpPr/>
      </dsp:nvSpPr>
      <dsp:spPr>
        <a:xfrm>
          <a:off x="49144" y="138674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176152" y="151374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783544"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Refactor code. </a:t>
          </a:r>
        </a:p>
      </dsp:txBody>
      <dsp:txXfrm>
        <a:off x="783544" y="1386740"/>
        <a:ext cx="1425599" cy="604800"/>
      </dsp:txXfrm>
    </dsp:sp>
    <dsp:sp modelId="{8E58B55B-76D6-4C7B-AF2C-6B16B960517C}">
      <dsp:nvSpPr>
        <dsp:cNvPr id="0" name=""/>
        <dsp:cNvSpPr/>
      </dsp:nvSpPr>
      <dsp:spPr>
        <a:xfrm>
          <a:off x="2457545" y="138674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584553" y="151374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3191945"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Repeat process for any changing behaviour of functionality</a:t>
          </a:r>
          <a:endParaRPr lang="en-US" sz="1100" kern="1200"/>
        </a:p>
      </dsp:txBody>
      <dsp:txXfrm>
        <a:off x="3191945" y="1386740"/>
        <a:ext cx="1425599" cy="6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Provide detailed insights into user behaviour and content performance.</a:t>
          </a:r>
          <a:endParaRPr lang="en-US" sz="1100" kern="1200" dirty="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F9C0B-C793-4E40-B188-461F95BB167D}">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9EAC0-0520-4B44-A436-624774907038}">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FFE5A0-7270-4627-8E65-C73177244061}">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Project achieved significant success in knowledge sharing and user engagement</a:t>
          </a:r>
          <a:endParaRPr lang="en-US" sz="1500" kern="1200"/>
        </a:p>
      </dsp:txBody>
      <dsp:txXfrm>
        <a:off x="1016493" y="1736"/>
        <a:ext cx="3679331" cy="880080"/>
      </dsp:txXfrm>
    </dsp:sp>
    <dsp:sp modelId="{829C864F-92F3-41DB-8E78-36E9B6225C1A}">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C778D-E406-45BD-8EB8-DBDB4883107D}">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03A595-5456-4548-9251-E571CAC10FE9}">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Continuous improvement needed to break down departmental silos and enhance content moderation</a:t>
          </a:r>
          <a:endParaRPr lang="en-US" sz="1500" kern="1200"/>
        </a:p>
      </dsp:txBody>
      <dsp:txXfrm>
        <a:off x="1016493" y="1101837"/>
        <a:ext cx="3679331" cy="880080"/>
      </dsp:txXfrm>
    </dsp:sp>
    <dsp:sp modelId="{1A6BD2D7-4B91-4A74-AB0B-49ED05D52840}">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F1DED-6326-44E3-887D-899ECB52E188}">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79EAB8-AA92-4ACB-831A-1228CDF4F4A2}">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Robust security measures necessary to protect against unauthorized access and data threats</a:t>
          </a:r>
          <a:endParaRPr lang="en-US" sz="1500" kern="1200" dirty="0"/>
        </a:p>
      </dsp:txBody>
      <dsp:txXfrm>
        <a:off x="1016493" y="2201938"/>
        <a:ext cx="3679331" cy="880080"/>
      </dsp:txXfrm>
    </dsp:sp>
    <dsp:sp modelId="{28386E51-5732-4D16-8D6B-3AA7339C01EF}">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1F86C-40F1-4880-9466-25C402C4F37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6DB91E-B5BD-4B38-9C2F-585DD0E74D53}">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Incorporate more non-functional test plans and automated UI tests for stability and reliability</a:t>
          </a:r>
          <a:endParaRPr lang="en-US" sz="1500" kern="1200"/>
        </a:p>
      </dsp:txBody>
      <dsp:txXfrm>
        <a:off x="1016493" y="3302038"/>
        <a:ext cx="3679331" cy="8800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9E155-56E9-4FD8-AC84-22DC739C76BF}">
      <dsp:nvSpPr>
        <dsp:cNvPr id="0" name=""/>
        <dsp:cNvSpPr/>
      </dsp:nvSpPr>
      <dsp:spPr>
        <a:xfrm>
          <a:off x="1902756"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1D387-733A-4BE4-91BE-2891502EA932}">
      <dsp:nvSpPr>
        <dsp:cNvPr id="0" name=""/>
        <dsp:cNvSpPr/>
      </dsp:nvSpPr>
      <dsp:spPr>
        <a:xfrm>
          <a:off x="2217193"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8F287A-F473-4BA8-95D4-E91C625CC5C6}">
      <dsp:nvSpPr>
        <dsp:cNvPr id="0" name=""/>
        <dsp:cNvSpPr/>
      </dsp:nvSpPr>
      <dsp:spPr>
        <a:xfrm>
          <a:off x="1431099"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Strengthened teamwork, accelerated innovation, and continuous learning culture</a:t>
          </a:r>
          <a:endParaRPr lang="en-US" sz="1300" kern="1200" cap="none" dirty="0"/>
        </a:p>
      </dsp:txBody>
      <dsp:txXfrm>
        <a:off x="1431099" y="1957073"/>
        <a:ext cx="2418750" cy="720000"/>
      </dsp:txXfrm>
    </dsp:sp>
    <dsp:sp modelId="{C7A3509B-9512-47B5-88B4-4641502B3DE2}">
      <dsp:nvSpPr>
        <dsp:cNvPr id="0" name=""/>
        <dsp:cNvSpPr/>
      </dsp:nvSpPr>
      <dsp:spPr>
        <a:xfrm>
          <a:off x="4744787"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151F8-D46C-446E-BEDA-662CBEDD8268}">
      <dsp:nvSpPr>
        <dsp:cNvPr id="0" name=""/>
        <dsp:cNvSpPr/>
      </dsp:nvSpPr>
      <dsp:spPr>
        <a:xfrm>
          <a:off x="5059224"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025D88-49E1-4AE3-9D92-542D2DBBCE66}">
      <dsp:nvSpPr>
        <dsp:cNvPr id="0" name=""/>
        <dsp:cNvSpPr/>
      </dsp:nvSpPr>
      <dsp:spPr>
        <a:xfrm>
          <a:off x="4273131"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Transforming collaboration and knowledge sharing. Unlocking new possibilities for success together</a:t>
          </a:r>
          <a:endParaRPr lang="en-US" sz="1300" kern="1200" cap="none" dirty="0"/>
        </a:p>
      </dsp:txBody>
      <dsp:txXfrm>
        <a:off x="4273131" y="1957073"/>
        <a:ext cx="2418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033B5-6C13-465B-AC4A-024ABA5FA278}">
      <dsp:nvSpPr>
        <dsp:cNvPr id="0" name=""/>
        <dsp:cNvSpPr/>
      </dsp:nvSpPr>
      <dsp:spPr>
        <a:xfrm>
          <a:off x="4092" y="922"/>
          <a:ext cx="627663" cy="627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824374-C3D0-4597-BD8F-9F2854C9E126}">
      <dsp:nvSpPr>
        <dsp:cNvPr id="0" name=""/>
        <dsp:cNvSpPr/>
      </dsp:nvSpPr>
      <dsp:spPr>
        <a:xfrm>
          <a:off x="4092"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Professional Issues:</a:t>
          </a:r>
          <a:endParaRPr lang="en-US" sz="1500" b="1" kern="1200" dirty="0"/>
        </a:p>
      </dsp:txBody>
      <dsp:txXfrm>
        <a:off x="4092" y="744570"/>
        <a:ext cx="1793325" cy="268998"/>
      </dsp:txXfrm>
    </dsp:sp>
    <dsp:sp modelId="{BA02959E-645A-4906-9A74-B7B8EB98BCD6}">
      <dsp:nvSpPr>
        <dsp:cNvPr id="0" name=""/>
        <dsp:cNvSpPr/>
      </dsp:nvSpPr>
      <dsp:spPr>
        <a:xfrm>
          <a:off x="4092"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Integrating BCS Code of Conduct</a:t>
          </a:r>
          <a:endParaRPr lang="en-US" sz="1200" kern="1200" dirty="0"/>
        </a:p>
        <a:p>
          <a:pPr marL="0" lvl="0" indent="0" algn="l" defTabSz="533400">
            <a:lnSpc>
              <a:spcPct val="100000"/>
            </a:lnSpc>
            <a:spcBef>
              <a:spcPct val="0"/>
            </a:spcBef>
            <a:spcAft>
              <a:spcPct val="35000"/>
            </a:spcAft>
            <a:buNone/>
          </a:pPr>
          <a:r>
            <a:rPr lang="en-GB" sz="1200" b="0" i="0" kern="1200" dirty="0"/>
            <a:t>Confidentiality and data privacy</a:t>
          </a:r>
          <a:endParaRPr lang="en-US" sz="1200" kern="1200" dirty="0"/>
        </a:p>
        <a:p>
          <a:pPr marL="0" lvl="0" indent="0" algn="l" defTabSz="533400">
            <a:lnSpc>
              <a:spcPct val="100000"/>
            </a:lnSpc>
            <a:spcBef>
              <a:spcPct val="0"/>
            </a:spcBef>
            <a:spcAft>
              <a:spcPct val="35000"/>
            </a:spcAft>
            <a:buNone/>
          </a:pPr>
          <a:r>
            <a:rPr lang="en-GB" sz="1200" b="0" i="0" kern="1200" dirty="0"/>
            <a:t>Compliance with industry regulations</a:t>
          </a:r>
          <a:endParaRPr lang="en-US" sz="1200" kern="1200" dirty="0"/>
        </a:p>
        <a:p>
          <a:pPr marL="0" lvl="0" indent="0" algn="l" defTabSz="533400">
            <a:lnSpc>
              <a:spcPct val="100000"/>
            </a:lnSpc>
            <a:spcBef>
              <a:spcPct val="0"/>
            </a:spcBef>
            <a:spcAft>
              <a:spcPct val="35000"/>
            </a:spcAft>
            <a:buNone/>
          </a:pPr>
          <a:r>
            <a:rPr lang="en-GB" sz="1200" b="0" i="0" kern="1200" dirty="0"/>
            <a:t>User accountability and responsibility</a:t>
          </a:r>
          <a:endParaRPr lang="en-US" sz="1200" kern="1200" dirty="0"/>
        </a:p>
      </dsp:txBody>
      <dsp:txXfrm>
        <a:off x="4092" y="1067515"/>
        <a:ext cx="1793325" cy="1630709"/>
      </dsp:txXfrm>
    </dsp:sp>
    <dsp:sp modelId="{2ABDDAD3-B957-4C47-A2E9-CA7D663800DC}">
      <dsp:nvSpPr>
        <dsp:cNvPr id="0" name=""/>
        <dsp:cNvSpPr/>
      </dsp:nvSpPr>
      <dsp:spPr>
        <a:xfrm>
          <a:off x="2111249" y="922"/>
          <a:ext cx="627663" cy="6276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80F72-2106-471E-810F-DCEA7EC9412E}">
      <dsp:nvSpPr>
        <dsp:cNvPr id="0" name=""/>
        <dsp:cNvSpPr/>
      </dsp:nvSpPr>
      <dsp:spPr>
        <a:xfrm>
          <a:off x="2111249"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Ethical Issues:</a:t>
          </a:r>
          <a:endParaRPr lang="en-US" sz="1500" b="1" kern="1200" dirty="0"/>
        </a:p>
      </dsp:txBody>
      <dsp:txXfrm>
        <a:off x="2111249" y="744570"/>
        <a:ext cx="1793325" cy="268998"/>
      </dsp:txXfrm>
    </dsp:sp>
    <dsp:sp modelId="{6DE75665-55D5-4694-8FB1-0E0A335AC5E4}">
      <dsp:nvSpPr>
        <dsp:cNvPr id="0" name=""/>
        <dsp:cNvSpPr/>
      </dsp:nvSpPr>
      <dsp:spPr>
        <a:xfrm>
          <a:off x="2111249"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a:t>Preventing Unethical Practices</a:t>
          </a:r>
          <a:endParaRPr lang="en-US" sz="1200" kern="1200"/>
        </a:p>
        <a:p>
          <a:pPr marL="0" lvl="0" indent="0" algn="l" defTabSz="533400">
            <a:lnSpc>
              <a:spcPct val="100000"/>
            </a:lnSpc>
            <a:spcBef>
              <a:spcPct val="0"/>
            </a:spcBef>
            <a:spcAft>
              <a:spcPct val="35000"/>
            </a:spcAft>
            <a:buNone/>
          </a:pPr>
          <a:r>
            <a:rPr lang="en-GB" sz="1200" b="0" i="0" kern="1200" dirty="0"/>
            <a:t>Commenting for Relative Feed (Gamification)</a:t>
          </a:r>
          <a:endParaRPr lang="en-US" sz="1200" kern="1200" dirty="0"/>
        </a:p>
        <a:p>
          <a:pPr marL="0" lvl="0" indent="0" algn="l" defTabSz="533400">
            <a:lnSpc>
              <a:spcPct val="100000"/>
            </a:lnSpc>
            <a:spcBef>
              <a:spcPct val="0"/>
            </a:spcBef>
            <a:spcAft>
              <a:spcPct val="35000"/>
            </a:spcAft>
            <a:buNone/>
          </a:pPr>
          <a:r>
            <a:rPr lang="en-GB" sz="1200" b="0" i="0" kern="1200"/>
            <a:t>Plagiarism</a:t>
          </a:r>
          <a:endParaRPr lang="en-US" sz="1200" kern="1200"/>
        </a:p>
      </dsp:txBody>
      <dsp:txXfrm>
        <a:off x="2111249" y="1067515"/>
        <a:ext cx="1793325" cy="1630709"/>
      </dsp:txXfrm>
    </dsp:sp>
    <dsp:sp modelId="{2DA3E522-9297-4A95-B7A5-E9848FF20E3B}">
      <dsp:nvSpPr>
        <dsp:cNvPr id="0" name=""/>
        <dsp:cNvSpPr/>
      </dsp:nvSpPr>
      <dsp:spPr>
        <a:xfrm>
          <a:off x="4218406" y="922"/>
          <a:ext cx="627663" cy="6276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3D207D-59A6-4D64-A345-EE58053D59F2}">
      <dsp:nvSpPr>
        <dsp:cNvPr id="0" name=""/>
        <dsp:cNvSpPr/>
      </dsp:nvSpPr>
      <dsp:spPr>
        <a:xfrm>
          <a:off x="4218406"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Legal Issues:</a:t>
          </a:r>
          <a:endParaRPr lang="en-US" sz="1500" b="1" kern="1200" dirty="0"/>
        </a:p>
      </dsp:txBody>
      <dsp:txXfrm>
        <a:off x="4218406" y="744570"/>
        <a:ext cx="1793325" cy="268998"/>
      </dsp:txXfrm>
    </dsp:sp>
    <dsp:sp modelId="{93CEF3EC-2FA8-4188-A484-23722400509E}">
      <dsp:nvSpPr>
        <dsp:cNvPr id="0" name=""/>
        <dsp:cNvSpPr/>
      </dsp:nvSpPr>
      <dsp:spPr>
        <a:xfrm>
          <a:off x="4218406"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Licensing</a:t>
          </a:r>
          <a:endParaRPr lang="en-US" sz="1200" kern="1200" dirty="0"/>
        </a:p>
        <a:p>
          <a:pPr marL="0" lvl="0" indent="0" algn="l" defTabSz="533400">
            <a:lnSpc>
              <a:spcPct val="100000"/>
            </a:lnSpc>
            <a:spcBef>
              <a:spcPct val="0"/>
            </a:spcBef>
            <a:spcAft>
              <a:spcPct val="35000"/>
            </a:spcAft>
            <a:buNone/>
          </a:pPr>
          <a:r>
            <a:rPr lang="en-GB" sz="1200" b="0" i="0" kern="1200" dirty="0"/>
            <a:t>Data Ownership</a:t>
          </a:r>
          <a:endParaRPr lang="en-US" sz="1200" kern="1200" dirty="0"/>
        </a:p>
        <a:p>
          <a:pPr marL="0" lvl="0" indent="0" algn="l" defTabSz="533400">
            <a:lnSpc>
              <a:spcPct val="100000"/>
            </a:lnSpc>
            <a:spcBef>
              <a:spcPct val="0"/>
            </a:spcBef>
            <a:spcAft>
              <a:spcPct val="35000"/>
            </a:spcAft>
            <a:buNone/>
          </a:pPr>
          <a:r>
            <a:rPr lang="en-GB" sz="1200" b="0" i="0" kern="1200"/>
            <a:t>Source Control</a:t>
          </a:r>
          <a:endParaRPr lang="en-US" sz="1200" kern="1200"/>
        </a:p>
      </dsp:txBody>
      <dsp:txXfrm>
        <a:off x="4218406" y="1067515"/>
        <a:ext cx="1793325" cy="1630709"/>
      </dsp:txXfrm>
    </dsp:sp>
    <dsp:sp modelId="{0E0EA784-5382-4404-8C33-69B422088AC6}">
      <dsp:nvSpPr>
        <dsp:cNvPr id="0" name=""/>
        <dsp:cNvSpPr/>
      </dsp:nvSpPr>
      <dsp:spPr>
        <a:xfrm>
          <a:off x="6325563" y="922"/>
          <a:ext cx="627663" cy="6276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9E388-C07C-473E-97D1-0042F2635AE1}">
      <dsp:nvSpPr>
        <dsp:cNvPr id="0" name=""/>
        <dsp:cNvSpPr/>
      </dsp:nvSpPr>
      <dsp:spPr>
        <a:xfrm>
          <a:off x="6325563" y="744570"/>
          <a:ext cx="1793325" cy="268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GB" sz="1500" b="1" i="0" kern="1200" dirty="0"/>
            <a:t>Social Issues:</a:t>
          </a:r>
          <a:endParaRPr lang="en-US" sz="1500" b="1" kern="1200" dirty="0"/>
        </a:p>
      </dsp:txBody>
      <dsp:txXfrm>
        <a:off x="6325563" y="744570"/>
        <a:ext cx="1793325" cy="268998"/>
      </dsp:txXfrm>
    </dsp:sp>
    <dsp:sp modelId="{B363678E-E68B-4EDA-BD98-BD2657A52D91}">
      <dsp:nvSpPr>
        <dsp:cNvPr id="0" name=""/>
        <dsp:cNvSpPr/>
      </dsp:nvSpPr>
      <dsp:spPr>
        <a:xfrm>
          <a:off x="6325563" y="1067515"/>
          <a:ext cx="1793325" cy="163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GB" sz="1200" b="0" i="0" kern="1200" dirty="0"/>
            <a:t>Free Text Content and Content Sharing</a:t>
          </a:r>
        </a:p>
      </dsp:txBody>
      <dsp:txXfrm>
        <a:off x="6325563" y="1067515"/>
        <a:ext cx="1793325" cy="16307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CFB61-1B6F-40FC-8A16-1A2A512E5B5B}">
      <dsp:nvSpPr>
        <dsp:cNvPr id="0" name=""/>
        <dsp:cNvSpPr/>
      </dsp:nvSpPr>
      <dsp:spPr>
        <a:xfrm rot="5400000">
          <a:off x="4681193" y="-2101491"/>
          <a:ext cx="259735" cy="45280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Active users, interactions, user satisfaction</a:t>
          </a:r>
          <a:endParaRPr lang="en-US" sz="900" kern="1200" dirty="0"/>
        </a:p>
        <a:p>
          <a:pPr marL="57150" lvl="1" indent="-57150" algn="l" defTabSz="400050">
            <a:lnSpc>
              <a:spcPct val="90000"/>
            </a:lnSpc>
            <a:spcBef>
              <a:spcPct val="0"/>
            </a:spcBef>
            <a:spcAft>
              <a:spcPct val="15000"/>
            </a:spcAft>
            <a:buChar char="•"/>
          </a:pPr>
          <a:r>
            <a:rPr lang="en-GB" sz="900" kern="1200" dirty="0"/>
            <a:t>Objective: Boost user engagement</a:t>
          </a:r>
          <a:endParaRPr lang="en-US" sz="900" kern="1200" dirty="0"/>
        </a:p>
      </dsp:txBody>
      <dsp:txXfrm rot="-5400000">
        <a:off x="2547033" y="45348"/>
        <a:ext cx="4515378" cy="234377"/>
      </dsp:txXfrm>
    </dsp:sp>
    <dsp:sp modelId="{BB501572-0CC0-45BB-90EE-95E181486F6F}">
      <dsp:nvSpPr>
        <dsp:cNvPr id="0" name=""/>
        <dsp:cNvSpPr/>
      </dsp:nvSpPr>
      <dsp:spPr>
        <a:xfrm>
          <a:off x="0" y="202"/>
          <a:ext cx="2547032" cy="3246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Increased User Engagement</a:t>
          </a:r>
          <a:endParaRPr lang="en-US" sz="1400" kern="1200"/>
        </a:p>
      </dsp:txBody>
      <dsp:txXfrm>
        <a:off x="15849" y="16051"/>
        <a:ext cx="2515334" cy="292971"/>
      </dsp:txXfrm>
    </dsp:sp>
    <dsp:sp modelId="{3AB93EBD-25CC-477F-A69A-79A77DAE9199}">
      <dsp:nvSpPr>
        <dsp:cNvPr id="0" name=""/>
        <dsp:cNvSpPr/>
      </dsp:nvSpPr>
      <dsp:spPr>
        <a:xfrm rot="5400000">
          <a:off x="4681193" y="-1760587"/>
          <a:ext cx="259735" cy="4528057"/>
        </a:xfrm>
        <a:prstGeom prst="round2SameRect">
          <a:avLst/>
        </a:prstGeom>
        <a:solidFill>
          <a:schemeClr val="accent5">
            <a:tint val="40000"/>
            <a:alpha val="90000"/>
            <a:hueOff val="-2684388"/>
            <a:satOff val="485"/>
            <a:lumOff val="-170"/>
            <a:alphaOff val="0"/>
          </a:schemeClr>
        </a:solidFill>
        <a:ln w="12700" cap="flat" cmpd="sng" algn="ctr">
          <a:solidFill>
            <a:schemeClr val="accent5">
              <a:tint val="40000"/>
              <a:alpha val="90000"/>
              <a:hueOff val="-2684388"/>
              <a:satOff val="485"/>
              <a:lumOff val="-1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Posts, interaction quality</a:t>
          </a:r>
          <a:endParaRPr lang="en-US" sz="900" kern="1200" dirty="0"/>
        </a:p>
        <a:p>
          <a:pPr marL="57150" lvl="1" indent="-57150" algn="l" defTabSz="400050">
            <a:lnSpc>
              <a:spcPct val="90000"/>
            </a:lnSpc>
            <a:spcBef>
              <a:spcPct val="0"/>
            </a:spcBef>
            <a:spcAft>
              <a:spcPct val="15000"/>
            </a:spcAft>
            <a:buChar char="•"/>
          </a:pPr>
          <a:r>
            <a:rPr lang="en-GB" sz="900" kern="1200" dirty="0"/>
            <a:t>Objective: Enhance knowledge sharing</a:t>
          </a:r>
          <a:endParaRPr lang="en-US" sz="900" kern="1200" dirty="0"/>
        </a:p>
      </dsp:txBody>
      <dsp:txXfrm rot="-5400000">
        <a:off x="2547033" y="386252"/>
        <a:ext cx="4515378" cy="234377"/>
      </dsp:txXfrm>
    </dsp:sp>
    <dsp:sp modelId="{BEFF7C2D-6D52-44E1-803D-6F21CB8CC950}">
      <dsp:nvSpPr>
        <dsp:cNvPr id="0" name=""/>
        <dsp:cNvSpPr/>
      </dsp:nvSpPr>
      <dsp:spPr>
        <a:xfrm>
          <a:off x="0" y="341106"/>
          <a:ext cx="2547032" cy="324669"/>
        </a:xfrm>
        <a:prstGeom prst="roundRect">
          <a:avLst/>
        </a:prstGeom>
        <a:solidFill>
          <a:schemeClr val="accent5">
            <a:hueOff val="-2677331"/>
            <a:satOff val="478"/>
            <a:lumOff val="-1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Improved Knowledge Sharing</a:t>
          </a:r>
          <a:endParaRPr lang="en-US" sz="1400" kern="1200"/>
        </a:p>
      </dsp:txBody>
      <dsp:txXfrm>
        <a:off x="15849" y="356955"/>
        <a:ext cx="2515334" cy="292971"/>
      </dsp:txXfrm>
    </dsp:sp>
    <dsp:sp modelId="{9832E28A-6E53-4A7B-B75C-FFCB437B84CB}">
      <dsp:nvSpPr>
        <dsp:cNvPr id="0" name=""/>
        <dsp:cNvSpPr/>
      </dsp:nvSpPr>
      <dsp:spPr>
        <a:xfrm rot="5400000">
          <a:off x="4681193" y="-1419684"/>
          <a:ext cx="259735" cy="4528057"/>
        </a:xfrm>
        <a:prstGeom prst="round2SameRect">
          <a:avLst/>
        </a:prstGeom>
        <a:solidFill>
          <a:schemeClr val="accent5">
            <a:tint val="40000"/>
            <a:alpha val="90000"/>
            <a:hueOff val="-5368776"/>
            <a:satOff val="970"/>
            <a:lumOff val="-340"/>
            <a:alphaOff val="0"/>
          </a:schemeClr>
        </a:solidFill>
        <a:ln w="12700" cap="flat" cmpd="sng" algn="ctr">
          <a:solidFill>
            <a:schemeClr val="accent5">
              <a:tint val="40000"/>
              <a:alpha val="90000"/>
              <a:hueOff val="-5368776"/>
              <a:satOff val="970"/>
              <a:lumOff val="-3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Cross-functional collaboration, info sharing</a:t>
          </a:r>
          <a:endParaRPr lang="en-US" sz="900" kern="1200" dirty="0"/>
        </a:p>
        <a:p>
          <a:pPr marL="57150" lvl="1" indent="-57150" algn="l" defTabSz="400050">
            <a:lnSpc>
              <a:spcPct val="90000"/>
            </a:lnSpc>
            <a:spcBef>
              <a:spcPct val="0"/>
            </a:spcBef>
            <a:spcAft>
              <a:spcPct val="15000"/>
            </a:spcAft>
            <a:buChar char="•"/>
          </a:pPr>
          <a:r>
            <a:rPr lang="en-GB" sz="900" kern="1200" dirty="0"/>
            <a:t>Objective: Break down departmental barriers</a:t>
          </a:r>
          <a:endParaRPr lang="en-US" sz="900" kern="1200" dirty="0"/>
        </a:p>
      </dsp:txBody>
      <dsp:txXfrm rot="-5400000">
        <a:off x="2547033" y="727155"/>
        <a:ext cx="4515378" cy="234377"/>
      </dsp:txXfrm>
    </dsp:sp>
    <dsp:sp modelId="{C400AFC9-5824-4DDE-BE62-A5B1EE442D81}">
      <dsp:nvSpPr>
        <dsp:cNvPr id="0" name=""/>
        <dsp:cNvSpPr/>
      </dsp:nvSpPr>
      <dsp:spPr>
        <a:xfrm>
          <a:off x="0" y="682009"/>
          <a:ext cx="2547032" cy="324669"/>
        </a:xfrm>
        <a:prstGeom prst="roundRect">
          <a:avLst/>
        </a:prstGeom>
        <a:solidFill>
          <a:schemeClr val="accent5">
            <a:hueOff val="-5354661"/>
            <a:satOff val="957"/>
            <a:lumOff val="-20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Reduced Silos</a:t>
          </a:r>
          <a:endParaRPr lang="en-US" sz="1400" kern="1200"/>
        </a:p>
      </dsp:txBody>
      <dsp:txXfrm>
        <a:off x="15849" y="697858"/>
        <a:ext cx="2515334" cy="292971"/>
      </dsp:txXfrm>
    </dsp:sp>
    <dsp:sp modelId="{AA9C79CB-D817-4114-841F-C5A03CE720C1}">
      <dsp:nvSpPr>
        <dsp:cNvPr id="0" name=""/>
        <dsp:cNvSpPr/>
      </dsp:nvSpPr>
      <dsp:spPr>
        <a:xfrm rot="5400000">
          <a:off x="4681193" y="-1078780"/>
          <a:ext cx="259735" cy="4528057"/>
        </a:xfrm>
        <a:prstGeom prst="round2SameRect">
          <a:avLst/>
        </a:prstGeom>
        <a:solidFill>
          <a:schemeClr val="accent5">
            <a:tint val="40000"/>
            <a:alpha val="90000"/>
            <a:hueOff val="-8053163"/>
            <a:satOff val="1456"/>
            <a:lumOff val="-510"/>
            <a:alphaOff val="0"/>
          </a:schemeClr>
        </a:solidFill>
        <a:ln w="12700" cap="flat" cmpd="sng" algn="ctr">
          <a:solidFill>
            <a:schemeClr val="accent5">
              <a:tint val="40000"/>
              <a:alpha val="90000"/>
              <a:hueOff val="-8053163"/>
              <a:satOff val="1456"/>
              <a:lumOff val="-5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User management, moderation, analysis</a:t>
          </a:r>
          <a:endParaRPr lang="en-US" sz="900" kern="1200" dirty="0"/>
        </a:p>
        <a:p>
          <a:pPr marL="57150" lvl="1" indent="-57150" algn="l" defTabSz="400050">
            <a:lnSpc>
              <a:spcPct val="90000"/>
            </a:lnSpc>
            <a:spcBef>
              <a:spcPct val="0"/>
            </a:spcBef>
            <a:spcAft>
              <a:spcPct val="15000"/>
            </a:spcAft>
            <a:buChar char="•"/>
          </a:pPr>
          <a:r>
            <a:rPr lang="en-GB" sz="900" kern="1200" dirty="0"/>
            <a:t>Objective: Streamline administration</a:t>
          </a:r>
          <a:endParaRPr lang="en-US" sz="900" kern="1200" dirty="0"/>
        </a:p>
      </dsp:txBody>
      <dsp:txXfrm rot="-5400000">
        <a:off x="2547033" y="1068059"/>
        <a:ext cx="4515378" cy="234377"/>
      </dsp:txXfrm>
    </dsp:sp>
    <dsp:sp modelId="{C612A1E2-52D1-41A2-9DE8-1E3CA2B20A43}">
      <dsp:nvSpPr>
        <dsp:cNvPr id="0" name=""/>
        <dsp:cNvSpPr/>
      </dsp:nvSpPr>
      <dsp:spPr>
        <a:xfrm>
          <a:off x="0" y="1022913"/>
          <a:ext cx="2547032" cy="324669"/>
        </a:xfrm>
        <a:prstGeom prst="roundRect">
          <a:avLst/>
        </a:prstGeom>
        <a:solidFill>
          <a:schemeClr val="accent5">
            <a:hueOff val="-8031992"/>
            <a:satOff val="1435"/>
            <a:lumOff val="-31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Efficient Administration</a:t>
          </a:r>
          <a:endParaRPr lang="en-US" sz="1400" kern="1200"/>
        </a:p>
      </dsp:txBody>
      <dsp:txXfrm>
        <a:off x="15849" y="1038762"/>
        <a:ext cx="2515334" cy="292971"/>
      </dsp:txXfrm>
    </dsp:sp>
    <dsp:sp modelId="{2B80E3EE-0B31-4004-B686-500B8A223E17}">
      <dsp:nvSpPr>
        <dsp:cNvPr id="0" name=""/>
        <dsp:cNvSpPr/>
      </dsp:nvSpPr>
      <dsp:spPr>
        <a:xfrm rot="5400000">
          <a:off x="4681193" y="-737877"/>
          <a:ext cx="259735" cy="4528057"/>
        </a:xfrm>
        <a:prstGeom prst="round2SameRect">
          <a:avLst/>
        </a:prstGeom>
        <a:solidFill>
          <a:schemeClr val="accent5">
            <a:tint val="40000"/>
            <a:alpha val="90000"/>
            <a:hueOff val="-10737552"/>
            <a:satOff val="1941"/>
            <a:lumOff val="-679"/>
            <a:alphaOff val="0"/>
          </a:schemeClr>
        </a:solidFill>
        <a:ln w="12700" cap="flat" cmpd="sng" algn="ctr">
          <a:solidFill>
            <a:schemeClr val="accent5">
              <a:tint val="40000"/>
              <a:alpha val="90000"/>
              <a:hueOff val="-10737552"/>
              <a:satOff val="1941"/>
              <a:lumOff val="-6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Relevant, useful posts and engagement</a:t>
          </a:r>
          <a:endParaRPr lang="en-US" sz="900" kern="1200" dirty="0"/>
        </a:p>
        <a:p>
          <a:pPr marL="57150" lvl="1" indent="-57150" algn="l" defTabSz="400050">
            <a:lnSpc>
              <a:spcPct val="90000"/>
            </a:lnSpc>
            <a:spcBef>
              <a:spcPct val="0"/>
            </a:spcBef>
            <a:spcAft>
              <a:spcPct val="15000"/>
            </a:spcAft>
            <a:buChar char="•"/>
          </a:pPr>
          <a:r>
            <a:rPr lang="en-GB" sz="900" kern="1200" dirty="0"/>
            <a:t>Objective: Provide valuable recommendations</a:t>
          </a:r>
          <a:endParaRPr lang="en-US" sz="900" kern="1200" dirty="0"/>
        </a:p>
      </dsp:txBody>
      <dsp:txXfrm rot="-5400000">
        <a:off x="2547033" y="1408962"/>
        <a:ext cx="4515378" cy="234377"/>
      </dsp:txXfrm>
    </dsp:sp>
    <dsp:sp modelId="{D5B44A04-DF22-4BA3-B3EF-C95540CEAFA9}">
      <dsp:nvSpPr>
        <dsp:cNvPr id="0" name=""/>
        <dsp:cNvSpPr/>
      </dsp:nvSpPr>
      <dsp:spPr>
        <a:xfrm>
          <a:off x="0" y="1363816"/>
          <a:ext cx="2547032" cy="324669"/>
        </a:xfrm>
        <a:prstGeom prst="roundRect">
          <a:avLst/>
        </a:prstGeom>
        <a:solidFill>
          <a:schemeClr val="accent5">
            <a:hueOff val="-10709323"/>
            <a:satOff val="1913"/>
            <a:lumOff val="-418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Effective Recommendations</a:t>
          </a:r>
          <a:endParaRPr lang="en-US" sz="1400" kern="1200"/>
        </a:p>
      </dsp:txBody>
      <dsp:txXfrm>
        <a:off x="15849" y="1379665"/>
        <a:ext cx="2515334" cy="292971"/>
      </dsp:txXfrm>
    </dsp:sp>
    <dsp:sp modelId="{C9990644-9916-4C09-AD1C-D8BC9A7CFA21}">
      <dsp:nvSpPr>
        <dsp:cNvPr id="0" name=""/>
        <dsp:cNvSpPr/>
      </dsp:nvSpPr>
      <dsp:spPr>
        <a:xfrm rot="5400000">
          <a:off x="4681193" y="-396973"/>
          <a:ext cx="259735" cy="4528057"/>
        </a:xfrm>
        <a:prstGeom prst="round2SameRect">
          <a:avLst/>
        </a:prstGeom>
        <a:solidFill>
          <a:schemeClr val="accent5">
            <a:tint val="40000"/>
            <a:alpha val="90000"/>
            <a:hueOff val="-13421938"/>
            <a:satOff val="2426"/>
            <a:lumOff val="-849"/>
            <a:alphaOff val="0"/>
          </a:schemeClr>
        </a:solidFill>
        <a:ln w="12700" cap="flat" cmpd="sng" algn="ctr">
          <a:solidFill>
            <a:schemeClr val="accent5">
              <a:tint val="40000"/>
              <a:alpha val="90000"/>
              <a:hueOff val="-13421938"/>
              <a:satOff val="2426"/>
              <a:lumOff val="-8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Security, uptime, user trust</a:t>
          </a:r>
          <a:endParaRPr lang="en-US" sz="900" kern="1200" dirty="0"/>
        </a:p>
        <a:p>
          <a:pPr marL="57150" lvl="1" indent="-57150" algn="l" defTabSz="400050">
            <a:lnSpc>
              <a:spcPct val="90000"/>
            </a:lnSpc>
            <a:spcBef>
              <a:spcPct val="0"/>
            </a:spcBef>
            <a:spcAft>
              <a:spcPct val="15000"/>
            </a:spcAft>
            <a:buChar char="•"/>
          </a:pPr>
          <a:r>
            <a:rPr lang="en-GB" sz="900" kern="1200" dirty="0"/>
            <a:t>Objective: Ensure platform reliability</a:t>
          </a:r>
          <a:endParaRPr lang="en-US" sz="900" kern="1200" dirty="0"/>
        </a:p>
      </dsp:txBody>
      <dsp:txXfrm rot="-5400000">
        <a:off x="2547033" y="1749866"/>
        <a:ext cx="4515378" cy="234377"/>
      </dsp:txXfrm>
    </dsp:sp>
    <dsp:sp modelId="{2714C6B7-EA75-4802-B3C7-CA41BD2C06BD}">
      <dsp:nvSpPr>
        <dsp:cNvPr id="0" name=""/>
        <dsp:cNvSpPr/>
      </dsp:nvSpPr>
      <dsp:spPr>
        <a:xfrm>
          <a:off x="0" y="1704719"/>
          <a:ext cx="2547032" cy="324669"/>
        </a:xfrm>
        <a:prstGeom prst="roundRect">
          <a:avLst/>
        </a:prstGeom>
        <a:solidFill>
          <a:schemeClr val="accent5">
            <a:hueOff val="-13386653"/>
            <a:satOff val="2392"/>
            <a:lumOff val="-522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Secure and Reliable</a:t>
          </a:r>
          <a:endParaRPr lang="en-US" sz="1400" kern="1200"/>
        </a:p>
      </dsp:txBody>
      <dsp:txXfrm>
        <a:off x="15849" y="1720568"/>
        <a:ext cx="2515334" cy="292971"/>
      </dsp:txXfrm>
    </dsp:sp>
    <dsp:sp modelId="{49CDC7FB-1C6C-4696-A6F9-9C114BDA3C4C}">
      <dsp:nvSpPr>
        <dsp:cNvPr id="0" name=""/>
        <dsp:cNvSpPr/>
      </dsp:nvSpPr>
      <dsp:spPr>
        <a:xfrm rot="5400000">
          <a:off x="4681193" y="-56070"/>
          <a:ext cx="259735" cy="4528057"/>
        </a:xfrm>
        <a:prstGeom prst="round2Same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dirty="0"/>
            <a:t>Objective: Support future demands</a:t>
          </a:r>
          <a:endParaRPr lang="en-US" sz="900" kern="1200" dirty="0"/>
        </a:p>
      </dsp:txBody>
      <dsp:txXfrm rot="-5400000">
        <a:off x="2547033" y="2090769"/>
        <a:ext cx="4515378" cy="234377"/>
      </dsp:txXfrm>
    </dsp:sp>
    <dsp:sp modelId="{6BCD2E1B-F0C2-41CF-B6F1-1E4104DDFECE}">
      <dsp:nvSpPr>
        <dsp:cNvPr id="0" name=""/>
        <dsp:cNvSpPr/>
      </dsp:nvSpPr>
      <dsp:spPr>
        <a:xfrm>
          <a:off x="0" y="2045623"/>
          <a:ext cx="2547032" cy="324669"/>
        </a:xfrm>
        <a:prstGeom prst="roundRect">
          <a:avLst/>
        </a:prstGeom>
        <a:solidFill>
          <a:schemeClr val="accent5">
            <a:hueOff val="-16063984"/>
            <a:satOff val="2870"/>
            <a:lumOff val="-627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Scalable</a:t>
          </a:r>
          <a:endParaRPr lang="en-US" sz="1400" kern="1200"/>
        </a:p>
      </dsp:txBody>
      <dsp:txXfrm>
        <a:off x="15849" y="2061472"/>
        <a:ext cx="2515334" cy="2929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9334" y="10886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9334"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Joint Application Design (JAD) session:</a:t>
          </a:r>
          <a:endParaRPr lang="en-US" sz="1400" kern="1200"/>
        </a:p>
      </dsp:txBody>
      <dsp:txXfrm>
        <a:off x="9334" y="1062282"/>
        <a:ext cx="2419197" cy="419579"/>
      </dsp:txXfrm>
    </dsp:sp>
    <dsp:sp modelId="{DFDE55E0-6279-4059-8FB3-FD751F673255}">
      <dsp:nvSpPr>
        <dsp:cNvPr id="0" name=""/>
        <dsp:cNvSpPr/>
      </dsp:nvSpPr>
      <dsp:spPr>
        <a:xfrm>
          <a:off x="9334"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9334" y="1531490"/>
        <a:ext cx="2419197" cy="1058794"/>
      </dsp:txXfrm>
    </dsp:sp>
    <dsp:sp modelId="{85155B40-1508-4BDC-A0C4-650800A1E33A}">
      <dsp:nvSpPr>
        <dsp:cNvPr id="0" name=""/>
        <dsp:cNvSpPr/>
      </dsp:nvSpPr>
      <dsp:spPr>
        <a:xfrm>
          <a:off x="2851891" y="10886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2851891"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Survey and analysis:</a:t>
          </a:r>
          <a:endParaRPr lang="en-US" sz="1400" kern="1200"/>
        </a:p>
      </dsp:txBody>
      <dsp:txXfrm>
        <a:off x="2851891" y="1062282"/>
        <a:ext cx="2419197" cy="419579"/>
      </dsp:txXfrm>
    </dsp:sp>
    <dsp:sp modelId="{C18A472A-5792-4122-97B7-EF5BA1EB9055}">
      <dsp:nvSpPr>
        <dsp:cNvPr id="0" name=""/>
        <dsp:cNvSpPr/>
      </dsp:nvSpPr>
      <dsp:spPr>
        <a:xfrm>
          <a:off x="2851891"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2851891" y="1531490"/>
        <a:ext cx="2419197" cy="1058794"/>
      </dsp:txXfrm>
    </dsp:sp>
    <dsp:sp modelId="{ED66129E-0834-44E5-8EDD-97503D4F3339}">
      <dsp:nvSpPr>
        <dsp:cNvPr id="0" name=""/>
        <dsp:cNvSpPr/>
      </dsp:nvSpPr>
      <dsp:spPr>
        <a:xfrm>
          <a:off x="5694448" y="10886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49CC6B-0AD4-4326-9A8D-0F60FCE74BD7}">
      <dsp:nvSpPr>
        <dsp:cNvPr id="0" name=""/>
        <dsp:cNvSpPr/>
      </dsp:nvSpPr>
      <dsp:spPr>
        <a:xfrm>
          <a:off x="5694448"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Alternate perspective questions:</a:t>
          </a:r>
          <a:endParaRPr lang="en-US" sz="1400" kern="1200"/>
        </a:p>
      </dsp:txBody>
      <dsp:txXfrm>
        <a:off x="5694448" y="1062282"/>
        <a:ext cx="2419197" cy="419579"/>
      </dsp:txXfrm>
    </dsp:sp>
    <dsp:sp modelId="{31A4971A-776E-46B2-BF28-F4A41D250643}">
      <dsp:nvSpPr>
        <dsp:cNvPr id="0" name=""/>
        <dsp:cNvSpPr/>
      </dsp:nvSpPr>
      <dsp:spPr>
        <a:xfrm>
          <a:off x="5694448"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Gather information on storage, sharing, and reading/watching habits to mitigate inadequate requirements during risk analysis.</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5694448" y="1531490"/>
        <a:ext cx="2419197" cy="10587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mn-lt"/>
              </a:rPr>
              <a:t>Existing solutions for knowledge repository search fall short</a:t>
            </a:r>
          </a:p>
          <a:p>
            <a:pPr algn="l">
              <a:buFont typeface="Arial" panose="020B0604020202020204" pitchFamily="34" charset="0"/>
              <a:buChar char="•"/>
            </a:pPr>
            <a:r>
              <a:rPr lang="en-GB" b="0" i="0" dirty="0">
                <a:solidFill>
                  <a:srgbClr val="374151"/>
                </a:solidFill>
                <a:effectLst/>
                <a:latin typeface="+mn-lt"/>
              </a:rPr>
              <a:t>Keyword-based searches may lack relevance in all situations</a:t>
            </a:r>
          </a:p>
          <a:p>
            <a:pPr algn="l">
              <a:buFont typeface="Arial" panose="020B0604020202020204" pitchFamily="34" charset="0"/>
              <a:buChar char="•"/>
            </a:pPr>
            <a:r>
              <a:rPr lang="en-GB" b="0" i="0" dirty="0">
                <a:solidFill>
                  <a:srgbClr val="374151"/>
                </a:solidFill>
                <a:effectLst/>
                <a:latin typeface="+mn-lt"/>
              </a:rPr>
              <a:t>Market opportunity for knowledge-sharing platforms using graph databases and tagging techniques</a:t>
            </a:r>
          </a:p>
          <a:p>
            <a:pPr algn="l">
              <a:buFont typeface="Arial" panose="020B0604020202020204" pitchFamily="34" charset="0"/>
              <a:buChar char="•"/>
            </a:pPr>
            <a:r>
              <a:rPr lang="en-GB" b="0" i="0" dirty="0">
                <a:solidFill>
                  <a:srgbClr val="374151"/>
                </a:solidFill>
                <a:effectLst/>
                <a:latin typeface="+mn-lt"/>
              </a:rPr>
              <a:t>Graph databases enable complex relationships and relevant information suggestions</a:t>
            </a:r>
          </a:p>
          <a:p>
            <a:pPr algn="l">
              <a:buFont typeface="Arial" panose="020B0604020202020204" pitchFamily="34" charset="0"/>
              <a:buChar char="•"/>
            </a:pPr>
            <a:r>
              <a:rPr lang="en-GB" b="0" i="0" dirty="0">
                <a:solidFill>
                  <a:srgbClr val="374151"/>
                </a:solidFill>
                <a:effectLst/>
                <a:latin typeface="+mn-lt"/>
              </a:rPr>
              <a:t>Tagging allows for granular categorization and improved search results</a:t>
            </a:r>
          </a:p>
          <a:p>
            <a:pPr algn="l">
              <a:buFont typeface="Arial" panose="020B0604020202020204" pitchFamily="34" charset="0"/>
              <a:buChar char="•"/>
            </a:pPr>
            <a:r>
              <a:rPr lang="en-GB" b="0" i="0" dirty="0">
                <a:solidFill>
                  <a:srgbClr val="374151"/>
                </a:solidFill>
                <a:effectLst/>
                <a:latin typeface="+mn-lt"/>
              </a:rPr>
              <a:t>Knowledge-sharing platforms utilizing these features enhance search effectiveness, knowledge organization, and decision-making processes</a:t>
            </a:r>
            <a:r>
              <a:rPr lang="en-GB" b="0" i="0" dirty="0">
                <a:solidFill>
                  <a:srgbClr val="374151"/>
                </a:solidFill>
                <a:effectLst/>
                <a:latin typeface="Abadi" panose="020B0604020104020204" pitchFamily="34" charset="0"/>
              </a:rPr>
              <a:t>.</a:t>
            </a:r>
          </a:p>
        </p:txBody>
      </p:sp>
    </p:spTree>
    <p:extLst>
      <p:ext uri="{BB962C8B-B14F-4D97-AF65-F5344CB8AC3E}">
        <p14:creationId xmlns:p14="http://schemas.microsoft.com/office/powerpoint/2010/main" val="2803025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r>
              <a:rPr lang="en-GB" b="0" i="0" dirty="0">
                <a:solidFill>
                  <a:srgbClr val="374151"/>
                </a:solidFill>
                <a:effectLst/>
                <a:latin typeface="Abadi" panose="020B0604020104020204" pitchFamily="34" charset="0"/>
              </a:rPr>
            </a:br>
            <a:r>
              <a:rPr lang="en-GB" b="0" i="0" dirty="0">
                <a:solidFill>
                  <a:srgbClr val="374151"/>
                </a:solidFill>
                <a:effectLst/>
                <a:latin typeface="Abadi" panose="020B0604020104020204" pitchFamily="34" charset="0"/>
              </a:rPr>
              <a:t>Slide: Professional, Ethical, Legal, and Social Issues</a:t>
            </a:r>
          </a:p>
          <a:p>
            <a:pPr algn="l"/>
            <a:r>
              <a:rPr lang="en-GB" b="0" i="0" dirty="0">
                <a:solidFill>
                  <a:srgbClr val="374151"/>
                </a:solidFill>
                <a:effectLst/>
                <a:latin typeface="Abadi" panose="020B0604020104020204" pitchFamily="34" charset="0"/>
              </a:rPr>
              <a:t>Professional, Ethical, and Legal Issues:</a:t>
            </a:r>
          </a:p>
          <a:p>
            <a:pPr algn="l">
              <a:buFont typeface="Arial" panose="020B0604020202020204" pitchFamily="34" charset="0"/>
              <a:buChar char="•"/>
            </a:pPr>
            <a:r>
              <a:rPr lang="en-GB" b="0" i="0" dirty="0">
                <a:solidFill>
                  <a:srgbClr val="374151"/>
                </a:solidFill>
                <a:effectLst/>
                <a:latin typeface="Abadi" panose="020B0604020104020204" pitchFamily="34" charset="0"/>
              </a:rPr>
              <a:t>Integrating BCS Code of Conduct</a:t>
            </a:r>
          </a:p>
          <a:p>
            <a:pPr algn="l"/>
            <a:r>
              <a:rPr lang="en-GB" b="0" i="0" dirty="0">
                <a:solidFill>
                  <a:srgbClr val="000000"/>
                </a:solidFill>
                <a:effectLst/>
                <a:latin typeface="Abadi" panose="020B0604020104020204" pitchFamily="34" charset="0"/>
              </a:rPr>
              <a:t>Working together to address issues in your profession and in wider society, you want everyone to have access to IT. You share what you know, uphold standards and conduct yourself professionally and fairly at all times.</a:t>
            </a:r>
          </a:p>
          <a:p>
            <a:pPr algn="l"/>
            <a:r>
              <a:rPr lang="en-GB" b="1" i="0" dirty="0">
                <a:solidFill>
                  <a:srgbClr val="000000"/>
                </a:solidFill>
                <a:effectLst/>
                <a:latin typeface="Abadi" panose="020B0604020104020204" pitchFamily="34" charset="0"/>
              </a:rPr>
              <a:t>PUBLIC INTEREST</a:t>
            </a:r>
            <a:endParaRPr lang="en-GB" b="0" i="0" dirty="0">
              <a:solidFill>
                <a:srgbClr val="000000"/>
              </a:solidFill>
              <a:effectLst/>
              <a:latin typeface="Abadi" panose="020B0604020104020204" pitchFamily="34" charset="0"/>
            </a:endParaRPr>
          </a:p>
          <a:p>
            <a:pPr algn="l"/>
            <a:r>
              <a:rPr lang="en-GB" b="0" i="0" dirty="0">
                <a:solidFill>
                  <a:srgbClr val="000000"/>
                </a:solidFill>
                <a:effectLst/>
                <a:latin typeface="Abadi" panose="020B0604020104020204" pitchFamily="34" charset="0"/>
              </a:rPr>
              <a:t>You shall:</a:t>
            </a:r>
          </a:p>
          <a:p>
            <a:pPr algn="l">
              <a:buFont typeface="+mj-lt"/>
              <a:buAutoNum type="arabicPeriod"/>
            </a:pPr>
            <a:r>
              <a:rPr lang="en-GB" b="0" i="0" dirty="0">
                <a:solidFill>
                  <a:srgbClr val="000000"/>
                </a:solidFill>
                <a:effectLst/>
                <a:latin typeface="Abadi" panose="020B0604020104020204" pitchFamily="34" charset="0"/>
              </a:rPr>
              <a:t>have due regard for public health, privacy, security and wellbeing of others and the environment;</a:t>
            </a:r>
          </a:p>
          <a:p>
            <a:pPr algn="l">
              <a:buFont typeface="+mj-lt"/>
              <a:buAutoNum type="arabicPeriod"/>
            </a:pPr>
            <a:r>
              <a:rPr lang="en-GB" b="0" i="0" dirty="0">
                <a:solidFill>
                  <a:srgbClr val="000000"/>
                </a:solidFill>
                <a:effectLst/>
                <a:latin typeface="Abadi" panose="020B0604020104020204" pitchFamily="34" charset="0"/>
              </a:rPr>
              <a:t>have due regard for the legitimate rights of third parties;</a:t>
            </a:r>
          </a:p>
          <a:p>
            <a:pPr algn="l">
              <a:buFont typeface="+mj-lt"/>
              <a:buAutoNum type="arabicPeriod"/>
            </a:pPr>
            <a:r>
              <a:rPr lang="en-GB" b="0" i="0" dirty="0">
                <a:solidFill>
                  <a:srgbClr val="000000"/>
                </a:solidFill>
                <a:effectLst/>
                <a:latin typeface="Abadi" panose="020B0604020104020204" pitchFamily="34" charset="0"/>
              </a:rPr>
              <a:t>conduct your professional activities without discrimination on the grounds of sex, sexual orientation, marital status, nationality, colour, race, ethnic origin, religion, age or disability, or of any other condition or requirement;</a:t>
            </a:r>
          </a:p>
          <a:p>
            <a:pPr algn="l">
              <a:buFont typeface="+mj-lt"/>
              <a:buAutoNum type="arabicPeriod"/>
            </a:pPr>
            <a:r>
              <a:rPr lang="en-GB" b="0" i="0" dirty="0">
                <a:solidFill>
                  <a:srgbClr val="000000"/>
                </a:solidFill>
                <a:effectLst/>
                <a:latin typeface="Abadi" panose="020B0604020104020204" pitchFamily="34" charset="0"/>
              </a:rPr>
              <a:t>promote equal access to the benefits of IT and seek to promote the inclusion of all sectors in society wherever opportunities arise.</a:t>
            </a:r>
          </a:p>
          <a:p>
            <a:pPr lvl="1" algn="l">
              <a:buFont typeface="Arial" panose="020B0604020202020204" pitchFamily="34" charset="0"/>
              <a:buChar char="•"/>
            </a:pPr>
            <a:endParaRPr lang="en-GB" b="0" i="0" dirty="0">
              <a:solidFill>
                <a:srgbClr val="374151"/>
              </a:solidFill>
              <a:effectLst/>
              <a:latin typeface="Abadi" panose="020B0604020104020204" pitchFamily="34" charset="0"/>
            </a:endParaRPr>
          </a:p>
          <a:p>
            <a:pPr algn="l">
              <a:buFont typeface="Arial" panose="020B0604020202020204" pitchFamily="34" charset="0"/>
              <a:buChar char="•"/>
            </a:pPr>
            <a:r>
              <a:rPr lang="en-GB" b="0" i="0" dirty="0">
                <a:solidFill>
                  <a:srgbClr val="374151"/>
                </a:solidFill>
                <a:effectLst/>
                <a:latin typeface="Abadi" panose="020B0604020104020204" pitchFamily="34" charset="0"/>
              </a:rPr>
              <a:t>Confidentiality and data privacy</a:t>
            </a:r>
          </a:p>
          <a:p>
            <a:pPr algn="l">
              <a:buFont typeface="Arial" panose="020B0604020202020204" pitchFamily="34" charset="0"/>
              <a:buChar char="•"/>
            </a:pPr>
            <a:r>
              <a:rPr lang="en-GB" b="0" i="0" dirty="0">
                <a:solidFill>
                  <a:srgbClr val="374151"/>
                </a:solidFill>
                <a:effectLst/>
                <a:latin typeface="Abadi" panose="020B0604020104020204" pitchFamily="34" charset="0"/>
              </a:rPr>
              <a:t>Compliance with industry regulations</a:t>
            </a:r>
          </a:p>
          <a:p>
            <a:pPr algn="l">
              <a:buFont typeface="Arial" panose="020B0604020202020204" pitchFamily="34" charset="0"/>
              <a:buChar char="•"/>
            </a:pPr>
            <a:r>
              <a:rPr lang="en-GB" b="0" i="0" dirty="0">
                <a:solidFill>
                  <a:srgbClr val="374151"/>
                </a:solidFill>
                <a:effectLst/>
                <a:latin typeface="Abadi" panose="020B0604020104020204" pitchFamily="34" charset="0"/>
              </a:rPr>
              <a:t>Quality assurance and accuracy of information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Intellectual property protection</a:t>
            </a:r>
          </a:p>
          <a:p>
            <a:pPr algn="l">
              <a:buFont typeface="Arial" panose="020B0604020202020204" pitchFamily="34" charset="0"/>
              <a:buChar char="•"/>
            </a:pPr>
            <a:r>
              <a:rPr lang="en-GB" b="0" i="0" dirty="0">
                <a:solidFill>
                  <a:srgbClr val="374151"/>
                </a:solidFill>
                <a:effectLst/>
                <a:latin typeface="Abadi" panose="020B0604020104020204" pitchFamily="34" charset="0"/>
              </a:rPr>
              <a:t>Ethical considerations and responsible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 training and awareness</a:t>
            </a:r>
          </a:p>
          <a:p>
            <a:pPr algn="l">
              <a:buFont typeface="Arial" panose="020B0604020202020204" pitchFamily="34" charset="0"/>
              <a:buChar char="•"/>
            </a:pPr>
            <a:r>
              <a:rPr lang="en-GB" b="0" i="0" dirty="0">
                <a:solidFill>
                  <a:srgbClr val="374151"/>
                </a:solidFill>
                <a:effectLst/>
                <a:latin typeface="Abadi" panose="020B0604020104020204" pitchFamily="34" charset="0"/>
              </a:rPr>
              <a:t>User accountability and responsibility</a:t>
            </a:r>
          </a:p>
          <a:p>
            <a:pPr algn="l"/>
            <a:r>
              <a:rPr lang="en-GB" b="0" i="0" dirty="0">
                <a:solidFill>
                  <a:srgbClr val="374151"/>
                </a:solidFill>
                <a:effectLst/>
                <a:latin typeface="Abadi" panose="020B0604020104020204" pitchFamily="34" charset="0"/>
              </a:rPr>
              <a:t>Social Issues:</a:t>
            </a:r>
          </a:p>
          <a:p>
            <a:pPr lvl="0">
              <a:lnSpc>
                <a:spcPct val="100000"/>
              </a:lnSpc>
            </a:pPr>
            <a:r>
              <a:rPr lang="en-GB" dirty="0"/>
              <a:t>Admins will be allowed to manage all content within the system</a:t>
            </a:r>
          </a:p>
          <a:p>
            <a:pPr lvl="0">
              <a:lnSpc>
                <a:spcPct val="100000"/>
              </a:lnSpc>
            </a:pPr>
            <a:r>
              <a:rPr lang="en-GB" dirty="0"/>
              <a:t>Admins will have a list of verified domains and users may only share information from these domains</a:t>
            </a:r>
            <a:endParaRPr lang="en-US" dirty="0"/>
          </a:p>
          <a:p>
            <a:pPr algn="l">
              <a:buFont typeface="Arial" panose="020B0604020202020204" pitchFamily="34" charset="0"/>
              <a:buChar char="•"/>
            </a:pPr>
            <a:endParaRPr lang="en-GB" b="0" i="0" dirty="0">
              <a:solidFill>
                <a:srgbClr val="374151"/>
              </a:solidFill>
              <a:effectLst/>
              <a:latin typeface="Abadi" panose="020B0604020104020204" pitchFamily="34" charset="0"/>
            </a:endParaRPr>
          </a:p>
          <a:p>
            <a:pPr algn="l"/>
            <a:endParaRPr lang="en-GB" b="0" i="0" dirty="0">
              <a:solidFill>
                <a:srgbClr val="374151"/>
              </a:solidFill>
              <a:effectLst/>
              <a:latin typeface="Abadi" panose="020B0604020104020204" pitchFamily="34" charset="0"/>
            </a:endParaRPr>
          </a:p>
          <a:p>
            <a:pPr algn="l"/>
            <a:r>
              <a:rPr lang="en-GB" b="0" i="0" dirty="0">
                <a:solidFill>
                  <a:srgbClr val="374151"/>
                </a:solidFill>
                <a:effectLst/>
                <a:latin typeface="Abadi" panose="020B0604020104020204" pitchFamily="34" charset="0"/>
              </a:rPr>
              <a:t>Legal Issues:</a:t>
            </a:r>
          </a:p>
          <a:p>
            <a:pPr algn="l">
              <a:buFont typeface="Arial" panose="020B0604020202020204" pitchFamily="34" charset="0"/>
              <a:buChar char="•"/>
            </a:pPr>
            <a:r>
              <a:rPr lang="en-GB" b="0" i="0" dirty="0">
                <a:solidFill>
                  <a:srgbClr val="374151"/>
                </a:solidFill>
                <a:effectLst/>
                <a:latin typeface="Abadi" panose="020B0604020104020204" pitchFamily="34" charset="0"/>
              </a:rPr>
              <a:t>Licensing, Intellectual Property, Data Ownership, and Source Control</a:t>
            </a:r>
          </a:p>
          <a:p>
            <a:pPr algn="l">
              <a:buFont typeface="Arial" panose="020B0604020202020204" pitchFamily="34" charset="0"/>
              <a:buChar char="•"/>
            </a:pPr>
            <a:r>
              <a:rPr lang="en-GB" b="0" i="0" dirty="0">
                <a:solidFill>
                  <a:srgbClr val="374151"/>
                </a:solidFill>
                <a:effectLst/>
                <a:latin typeface="Abadi" panose="020B0604020104020204" pitchFamily="34" charset="0"/>
              </a:rPr>
              <a:t>Licensing</a:t>
            </a:r>
          </a:p>
          <a:p>
            <a:pPr algn="l">
              <a:buFont typeface="Arial" panose="020B0604020202020204" pitchFamily="34" charset="0"/>
              <a:buChar char="•"/>
            </a:pPr>
            <a:r>
              <a:rPr lang="en-GB" b="0" i="0" dirty="0">
                <a:solidFill>
                  <a:srgbClr val="374151"/>
                </a:solidFill>
                <a:effectLst/>
                <a:latin typeface="Abadi" panose="020B0604020104020204" pitchFamily="34" charset="0"/>
              </a:rPr>
              <a:t>Intellectual Property of Content</a:t>
            </a:r>
          </a:p>
          <a:p>
            <a:pPr algn="l">
              <a:buFont typeface="Arial" panose="020B0604020202020204" pitchFamily="34" charset="0"/>
              <a:buChar char="•"/>
            </a:pPr>
            <a:r>
              <a:rPr lang="en-GB" b="0" i="0" dirty="0">
                <a:solidFill>
                  <a:srgbClr val="374151"/>
                </a:solidFill>
                <a:effectLst/>
                <a:latin typeface="Abadi" panose="020B0604020104020204" pitchFamily="34" charset="0"/>
              </a:rPr>
              <a:t>Data Ownership</a:t>
            </a:r>
          </a:p>
          <a:p>
            <a:pPr algn="l">
              <a:buFont typeface="Arial" panose="020B0604020202020204" pitchFamily="34" charset="0"/>
              <a:buChar char="•"/>
            </a:pPr>
            <a:r>
              <a:rPr lang="en-GB" b="0" i="0" dirty="0">
                <a:solidFill>
                  <a:srgbClr val="374151"/>
                </a:solidFill>
                <a:effectLst/>
                <a:latin typeface="Abadi" panose="020B0604020104020204" pitchFamily="34" charset="0"/>
              </a:rPr>
              <a:t>Source Control</a:t>
            </a:r>
          </a:p>
        </p:txBody>
      </p:sp>
    </p:spTree>
    <p:extLst>
      <p:ext uri="{BB962C8B-B14F-4D97-AF65-F5344CB8AC3E}">
        <p14:creationId xmlns:p14="http://schemas.microsoft.com/office/powerpoint/2010/main" val="162306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a:t>Service Oriented Class Diagram</a:t>
            </a:r>
            <a:endParaRPr lang="en-US" dirty="0"/>
          </a:p>
        </p:txBody>
      </p:sp>
    </p:spTree>
    <p:extLst>
      <p:ext uri="{BB962C8B-B14F-4D97-AF65-F5344CB8AC3E}">
        <p14:creationId xmlns:p14="http://schemas.microsoft.com/office/powerpoint/2010/main" val="1002761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User Post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intuitive user interface for managing posts and liked tags.</a:t>
            </a:r>
          </a:p>
          <a:p>
            <a:pPr marL="742950" lvl="1" indent="-285750" algn="l">
              <a:buFont typeface="+mj-lt"/>
              <a:buAutoNum type="arabicPeriod"/>
            </a:pPr>
            <a:r>
              <a:rPr lang="en-GB" b="0" i="0" dirty="0">
                <a:solidFill>
                  <a:srgbClr val="D1D5DB"/>
                </a:solidFill>
                <a:effectLst/>
                <a:latin typeface="Abadi" panose="020B0604020104020204" pitchFamily="34" charset="0"/>
              </a:rPr>
              <a:t>Implement functionalities for viewing, editing, deleting, and updating posts.</a:t>
            </a:r>
          </a:p>
          <a:p>
            <a:pPr marL="742950" lvl="1" indent="-285750" algn="l">
              <a:buFont typeface="+mj-lt"/>
              <a:buAutoNum type="arabicPeriod"/>
            </a:pPr>
            <a:r>
              <a:rPr lang="en-GB" b="0" i="0" dirty="0">
                <a:solidFill>
                  <a:srgbClr val="D1D5DB"/>
                </a:solidFill>
                <a:effectLst/>
                <a:latin typeface="Abadi" panose="020B0604020104020204" pitchFamily="34" charset="0"/>
              </a:rPr>
              <a:t>Develop personalized social analysis to display post, like, and comment statistics.</a:t>
            </a:r>
          </a:p>
          <a:p>
            <a:pPr algn="l">
              <a:buFont typeface="+mj-lt"/>
              <a:buAutoNum type="arabicPeriod"/>
            </a:pPr>
            <a:r>
              <a:rPr lang="en-GB" b="0" i="0" dirty="0">
                <a:solidFill>
                  <a:srgbClr val="D1D5DB"/>
                </a:solidFill>
                <a:effectLst/>
                <a:latin typeface="Abadi" panose="020B0604020104020204" pitchFamily="34" charset="0"/>
              </a:rPr>
              <a:t>Graph Visualization:</a:t>
            </a:r>
          </a:p>
          <a:p>
            <a:pPr marL="742950" lvl="1" indent="-285750" algn="l">
              <a:buFont typeface="+mj-lt"/>
              <a:buAutoNum type="arabicPeriod"/>
            </a:pPr>
            <a:r>
              <a:rPr lang="en-GB" b="0" i="0" dirty="0">
                <a:solidFill>
                  <a:srgbClr val="D1D5DB"/>
                </a:solidFill>
                <a:effectLst/>
                <a:latin typeface="Abadi" panose="020B0604020104020204" pitchFamily="34" charset="0"/>
              </a:rPr>
              <a:t>Create a visually appealing and interactive graph visualization feature.</a:t>
            </a:r>
          </a:p>
          <a:p>
            <a:pPr marL="742950" lvl="1" indent="-285750" algn="l">
              <a:buFont typeface="+mj-lt"/>
              <a:buAutoNum type="arabicPeriod"/>
            </a:pPr>
            <a:r>
              <a:rPr lang="en-GB" b="0" i="0" dirty="0">
                <a:solidFill>
                  <a:srgbClr val="D1D5DB"/>
                </a:solidFill>
                <a:effectLst/>
                <a:latin typeface="Abadi" panose="020B0604020104020204" pitchFamily="34" charset="0"/>
              </a:rPr>
              <a:t>Display relationships between posts and tags to identify trends and patterns.</a:t>
            </a:r>
          </a:p>
          <a:p>
            <a:pPr algn="l">
              <a:buFont typeface="+mj-lt"/>
              <a:buAutoNum type="arabicPeriod"/>
            </a:pPr>
            <a:r>
              <a:rPr lang="en-GB" b="0" i="0" dirty="0">
                <a:solidFill>
                  <a:srgbClr val="D1D5DB"/>
                </a:solidFill>
                <a:effectLst/>
                <a:latin typeface="Abadi" panose="020B0604020104020204" pitchFamily="34" charset="0"/>
              </a:rPr>
              <a:t>Admin Page for Global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an admin page for administrators to manage posts globally.</a:t>
            </a:r>
          </a:p>
          <a:p>
            <a:pPr marL="742950" lvl="1" indent="-285750" algn="l">
              <a:buFont typeface="+mj-lt"/>
              <a:buAutoNum type="arabicPeriod"/>
            </a:pPr>
            <a:r>
              <a:rPr lang="en-GB" b="0" i="0" dirty="0">
                <a:solidFill>
                  <a:srgbClr val="D1D5DB"/>
                </a:solidFill>
                <a:effectLst/>
                <a:latin typeface="Abadi" panose="020B0604020104020204" pitchFamily="34" charset="0"/>
              </a:rPr>
              <a:t>Provide tools for monitoring and removing inappropriate content.</a:t>
            </a:r>
          </a:p>
          <a:p>
            <a:endParaRPr lang="en-GB" dirty="0"/>
          </a:p>
        </p:txBody>
      </p:sp>
    </p:spTree>
    <p:extLst>
      <p:ext uri="{BB962C8B-B14F-4D97-AF65-F5344CB8AC3E}">
        <p14:creationId xmlns:p14="http://schemas.microsoft.com/office/powerpoint/2010/main" val="1702044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Data security and user authorization: Ensure authorized access and modification.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Microsoft built in authorization tags to protect pages and actions</a:t>
            </a:r>
          </a:p>
          <a:p>
            <a:pPr algn="l">
              <a:buFont typeface="Arial" panose="020B0604020202020204" pitchFamily="34" charset="0"/>
              <a:buChar char="•"/>
            </a:pPr>
            <a:r>
              <a:rPr lang="en-GB" b="0" i="0" dirty="0">
                <a:solidFill>
                  <a:srgbClr val="D1D5DB"/>
                </a:solidFill>
                <a:effectLst/>
                <a:latin typeface="Abadi" panose="020B0604020104020204" pitchFamily="34" charset="0"/>
              </a:rPr>
              <a:t>User-friendly interface for post and tag management: Intuitive and easy navigation.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a:t>
            </a:r>
            <a:r>
              <a:rPr lang="en-GB" b="0" i="0" dirty="0" err="1">
                <a:solidFill>
                  <a:srgbClr val="D1D5DB"/>
                </a:solidFill>
                <a:effectLst/>
                <a:latin typeface="Abadi" panose="020B0604020104020204" pitchFamily="34" charset="0"/>
              </a:rPr>
              <a:t>Radzen</a:t>
            </a:r>
            <a:r>
              <a:rPr lang="en-GB" b="0" i="0" dirty="0">
                <a:solidFill>
                  <a:srgbClr val="D1D5DB"/>
                </a:solidFill>
                <a:effectLst/>
                <a:latin typeface="Abadi" panose="020B0604020104020204" pitchFamily="34" charset="0"/>
              </a:rPr>
              <a:t> framework</a:t>
            </a:r>
          </a:p>
          <a:p>
            <a:pPr algn="l">
              <a:buFont typeface="Arial" panose="020B0604020202020204" pitchFamily="34" charset="0"/>
              <a:buChar char="•"/>
            </a:pPr>
            <a:r>
              <a:rPr lang="en-GB" b="0" i="0" dirty="0">
                <a:solidFill>
                  <a:srgbClr val="D1D5DB"/>
                </a:solidFill>
                <a:effectLst/>
                <a:latin typeface="Abadi" panose="020B0604020104020204" pitchFamily="34" charset="0"/>
              </a:rPr>
              <a:t>Visually appealing and informative graph visualization: Understandable insights from data.</a:t>
            </a:r>
          </a:p>
          <a:p>
            <a:pPr lvl="1" algn="l">
              <a:buFont typeface="Arial" panose="020B0604020202020204" pitchFamily="34" charset="0"/>
              <a:buChar char="•"/>
            </a:pPr>
            <a:r>
              <a:rPr lang="en-GB" b="0" i="0" dirty="0">
                <a:solidFill>
                  <a:srgbClr val="D1D5DB"/>
                </a:solidFill>
                <a:effectLst/>
                <a:latin typeface="Abadi" panose="020B0604020104020204" pitchFamily="34" charset="0"/>
              </a:rPr>
              <a:t>The use of D3</a:t>
            </a:r>
          </a:p>
          <a:p>
            <a:endParaRPr lang="en-GB" dirty="0"/>
          </a:p>
        </p:txBody>
      </p:sp>
    </p:spTree>
    <p:extLst>
      <p:ext uri="{BB962C8B-B14F-4D97-AF65-F5344CB8AC3E}">
        <p14:creationId xmlns:p14="http://schemas.microsoft.com/office/powerpoint/2010/main" val="284683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Abadi" panose="020B0604020104020204" pitchFamily="34" charset="0"/>
              </a:rPr>
              <a:t>The presentation will be layered out as the following – </a:t>
            </a:r>
          </a:p>
          <a:p>
            <a:pPr marL="158750" indent="0" algn="l">
              <a:buNone/>
            </a:pPr>
            <a:r>
              <a:rPr lang="en-GB" b="0" i="0" dirty="0">
                <a:effectLst/>
                <a:latin typeface="Abadi" panose="020B0604020104020204" pitchFamily="34" charset="0"/>
              </a:rPr>
              <a:t>We’ll first go through the problem in the business and what we are trying to solve</a:t>
            </a:r>
          </a:p>
          <a:p>
            <a:pPr marL="158750" indent="0" algn="l">
              <a:buNone/>
            </a:pPr>
            <a:r>
              <a:rPr lang="en-GB" b="0" i="0" dirty="0">
                <a:effectLst/>
                <a:latin typeface="Abadi" panose="020B0604020104020204" pitchFamily="34" charset="0"/>
              </a:rPr>
              <a:t>Next we’re going to look at knowledge sharing and the platforms that support that</a:t>
            </a:r>
          </a:p>
          <a:p>
            <a:pPr marL="158750" indent="0" algn="l">
              <a:buNone/>
            </a:pPr>
            <a:r>
              <a:rPr lang="en-GB" b="0" i="0" dirty="0">
                <a:effectLst/>
                <a:latin typeface="Abadi" panose="020B0604020104020204" pitchFamily="34" charset="0"/>
              </a:rPr>
              <a:t>Next is doing a comparison in the market</a:t>
            </a:r>
          </a:p>
          <a:p>
            <a:pPr marL="158750" indent="0" algn="l">
              <a:buNone/>
            </a:pPr>
            <a:r>
              <a:rPr lang="en-GB" b="0" i="0" dirty="0">
                <a:effectLst/>
                <a:latin typeface="Abadi" panose="020B0604020104020204" pitchFamily="34" charset="0"/>
              </a:rPr>
              <a:t>What key features and functionalities within them</a:t>
            </a:r>
          </a:p>
          <a:p>
            <a:pPr marL="158750" indent="0" algn="l">
              <a:buNone/>
            </a:pPr>
            <a:r>
              <a:rPr lang="en-GB" b="0" i="0" dirty="0">
                <a:effectLst/>
                <a:latin typeface="Abadi" panose="020B0604020104020204" pitchFamily="34" charset="0"/>
              </a:rPr>
              <a:t>Understanding project scope for the project</a:t>
            </a:r>
          </a:p>
          <a:p>
            <a:pPr marL="158750" indent="0" algn="l">
              <a:buNone/>
            </a:pPr>
            <a:r>
              <a:rPr lang="en-GB" b="0" i="0" dirty="0">
                <a:effectLst/>
                <a:latin typeface="Abadi" panose="020B0604020104020204" pitchFamily="34" charset="0"/>
              </a:rPr>
              <a:t>Project timeline</a:t>
            </a:r>
          </a:p>
          <a:p>
            <a:pPr marL="158750" indent="0" algn="l">
              <a:buNone/>
            </a:pPr>
            <a:r>
              <a:rPr lang="en-GB" b="0" i="0" dirty="0">
                <a:effectLst/>
                <a:latin typeface="Abadi" panose="020B0604020104020204" pitchFamily="34" charset="0"/>
              </a:rPr>
              <a:t>Going through the development process that went on to build this platform</a:t>
            </a:r>
          </a:p>
          <a:p>
            <a:pPr marL="158750" indent="0" algn="l">
              <a:buNone/>
            </a:pPr>
            <a:r>
              <a:rPr lang="en-GB" b="0" i="0" dirty="0">
                <a:effectLst/>
                <a:latin typeface="Abadi" panose="020B0604020104020204" pitchFamily="34" charset="0"/>
              </a:rPr>
              <a:t>Results of this platform,  with a survey</a:t>
            </a:r>
          </a:p>
          <a:p>
            <a:pPr marL="158750" indent="0" algn="l">
              <a:buNone/>
            </a:pPr>
            <a:r>
              <a:rPr lang="en-GB" b="0" i="0" dirty="0">
                <a:effectLst/>
                <a:latin typeface="Abadi" panose="020B0604020104020204" pitchFamily="34" charset="0"/>
              </a:rPr>
              <a:t>And then a project conclusion</a:t>
            </a:r>
          </a:p>
          <a:p>
            <a:pPr marL="158750" indent="0" algn="l">
              <a:buNone/>
            </a:pPr>
            <a:r>
              <a:rPr lang="en-GB" b="0" i="0" dirty="0">
                <a:effectLst/>
                <a:latin typeface="Abadi" panose="020B0604020104020204" pitchFamily="34" charset="0"/>
              </a:rPr>
              <a:t>We’ll have different sections in this report, please feel free to ask questions you may have</a:t>
            </a:r>
          </a:p>
          <a:p>
            <a:pPr marL="158750" indent="0" algn="l">
              <a:buNone/>
            </a:pPr>
            <a:endParaRPr lang="en-GB" b="0" i="0" dirty="0">
              <a:effectLst/>
              <a:latin typeface="Abadi" panose="020B0604020104020204" pitchFamily="34" charset="0"/>
            </a:endParaRP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effectLst/>
                <a:latin typeface="Abadi" panose="020B0604020104020204" pitchFamily="34" charset="0"/>
              </a:rPr>
              <a:t>Project achieved significant success in knowledge sharing and user engagement</a:t>
            </a:r>
          </a:p>
          <a:p>
            <a:pPr algn="l">
              <a:buFont typeface="Arial" panose="020B0604020202020204" pitchFamily="34" charset="0"/>
              <a:buChar char="•"/>
            </a:pPr>
            <a:r>
              <a:rPr lang="en-GB" b="0" i="0" dirty="0">
                <a:effectLst/>
                <a:latin typeface="Abadi" panose="020B0604020104020204" pitchFamily="34" charset="0"/>
              </a:rPr>
              <a:t>Continuous improvement needed to break down departmental silos and enhance content moderation</a:t>
            </a:r>
          </a:p>
          <a:p>
            <a:pPr algn="l">
              <a:buFont typeface="Arial" panose="020B0604020202020204" pitchFamily="34" charset="0"/>
              <a:buChar char="•"/>
            </a:pPr>
            <a:r>
              <a:rPr lang="en-GB" b="0" i="0" dirty="0">
                <a:effectLst/>
                <a:latin typeface="Abadi" panose="020B0604020104020204" pitchFamily="34" charset="0"/>
              </a:rPr>
              <a:t>Robust security measures necessary to protect against unauthorized access and data threats</a:t>
            </a:r>
          </a:p>
          <a:p>
            <a:pPr algn="l">
              <a:buFont typeface="Arial" panose="020B0604020202020204" pitchFamily="34" charset="0"/>
              <a:buChar char="•"/>
            </a:pPr>
            <a:r>
              <a:rPr lang="en-GB" b="0" i="0" dirty="0">
                <a:effectLst/>
                <a:latin typeface="Abadi" panose="020B0604020104020204" pitchFamily="34" charset="0"/>
              </a:rPr>
              <a:t>Incorporate more non-functional test plans and automated UI tests for stability and reliability</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2682888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Express gratitude to the team and stakeholders: Thank the development team, project sponsors, and end-users for their contributions and support.</a:t>
            </a:r>
          </a:p>
          <a:p>
            <a:pPr algn="l">
              <a:buFont typeface="Arial" panose="020B0604020202020204" pitchFamily="34" charset="0"/>
              <a:buChar char="•"/>
            </a:pPr>
            <a:r>
              <a:rPr lang="en-GB" b="0" i="0" dirty="0">
                <a:solidFill>
                  <a:srgbClr val="D1D5DB"/>
                </a:solidFill>
                <a:effectLst/>
                <a:latin typeface="Abadi" panose="020B0604020104020204" pitchFamily="34" charset="0"/>
              </a:rPr>
              <a:t>Emphasize the positive impact on knowledge sharing and collaboration: Strengthened teamwork, accelerated innovation, and continuous learning culture.</a:t>
            </a:r>
          </a:p>
          <a:p>
            <a:pPr algn="l">
              <a:buFont typeface="Arial" panose="020B0604020202020204" pitchFamily="34" charset="0"/>
              <a:buChar char="•"/>
            </a:pPr>
            <a:r>
              <a:rPr lang="en-GB" b="0" i="0" dirty="0">
                <a:solidFill>
                  <a:srgbClr val="D1D5DB"/>
                </a:solidFill>
                <a:effectLst/>
                <a:latin typeface="Abadi" panose="020B0604020104020204" pitchFamily="34" charset="0"/>
              </a:rPr>
              <a:t>Closing Statement: "With our knowledge sharing platform, we have transformed how we collaborate and share knowledge. Let's continue to leverage this powerful tool to unlock new possibilities and drive success together."</a:t>
            </a:r>
          </a:p>
        </p:txBody>
      </p:sp>
    </p:spTree>
    <p:extLst>
      <p:ext uri="{BB962C8B-B14F-4D97-AF65-F5344CB8AC3E}">
        <p14:creationId xmlns:p14="http://schemas.microsoft.com/office/powerpoint/2010/main" val="15685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I have shared with you today the work that has gone into this project on the Knowledge Sharing Platform and now I am going to hand over to you for any final questions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MHR is a leading HR &amp; Payroll service provider here in the UK. </a:t>
            </a:r>
          </a:p>
          <a:p>
            <a:pPr marL="158750" indent="0">
              <a:buNone/>
            </a:pPr>
            <a:r>
              <a:rPr lang="en-GB" dirty="0"/>
              <a:t>Covering nearly 10% of the UK workforce</a:t>
            </a:r>
          </a:p>
          <a:p>
            <a:pPr marL="158750" indent="0">
              <a:buNone/>
            </a:pPr>
            <a:r>
              <a:rPr lang="en-GB" dirty="0"/>
              <a:t>As the business gain popularity and grown, the product has required </a:t>
            </a:r>
            <a:r>
              <a:rPr lang="en-GB" b="0" i="0" dirty="0">
                <a:solidFill>
                  <a:srgbClr val="D1D5DB"/>
                </a:solidFill>
                <a:effectLst/>
                <a:latin typeface="Abadi" panose="020B0604020104020204" pitchFamily="34" charset="0"/>
              </a:rPr>
              <a:t>continuous product evolution and knowledge sharing across the business</a:t>
            </a:r>
            <a:endParaRPr lang="en-GB" dirty="0"/>
          </a:p>
          <a:p>
            <a:pPr marL="158750" indent="0">
              <a:buNone/>
            </a:pPr>
            <a:endParaRPr lang="en-GB" dirty="0"/>
          </a:p>
        </p:txBody>
      </p:sp>
    </p:spTree>
    <p:extLst>
      <p:ext uri="{BB962C8B-B14F-4D97-AF65-F5344CB8AC3E}">
        <p14:creationId xmlns:p14="http://schemas.microsoft.com/office/powerpoint/2010/main" val="355067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mn-lt"/>
              </a:rPr>
              <a:t>However, currently, there is no efficient way to address this issue within MHR. The company has grown to a point where silos have become ingrained in the culture, both between departments and within them.</a:t>
            </a:r>
          </a:p>
          <a:p>
            <a:pPr marL="158750" indent="0" algn="l">
              <a:buNone/>
            </a:pPr>
            <a:r>
              <a:rPr lang="en-GB" b="0" i="0" dirty="0">
                <a:effectLst/>
                <a:latin typeface="+mn-lt"/>
              </a:rPr>
              <a:t>As a result, ad-hoc methods of sharing knowledge have emerged, leading to inefficient knowledge transfer between departments. This situation has caused duplicated efforts, minimal collaboration, and the dissemination of misaligned knowledge throughout the organization.</a:t>
            </a:r>
          </a:p>
          <a:p>
            <a:pPr marL="158750" indent="0" algn="l">
              <a:buNone/>
            </a:pPr>
            <a:r>
              <a:rPr lang="en-GB" b="0" i="0" dirty="0">
                <a:effectLst/>
                <a:latin typeface="+mn-lt"/>
              </a:rPr>
              <a:t>To illustrate this problem, let's consider the case of Kate Featherstone, a business analyst at MHR. Kate was working on knowledge sharing for sustainability in the Product Design department. Meanwhile, someone else in the Managed Services department was also working on the same topic, unknowingly duplicating their efforts. It was only during a casual coffee break that they realized their duplication of work.</a:t>
            </a:r>
          </a:p>
          <a:p>
            <a:pPr marL="158750" indent="0">
              <a:buNone/>
            </a:pPr>
            <a:br>
              <a:rPr lang="en-GB" dirty="0">
                <a:latin typeface="+mn-lt"/>
              </a:rPr>
            </a:br>
            <a:endParaRPr lang="en-GB" dirty="0">
              <a:latin typeface="+mn-lt"/>
            </a:endParaRPr>
          </a:p>
        </p:txBody>
      </p:sp>
    </p:spTree>
    <p:extLst>
      <p:ext uri="{BB962C8B-B14F-4D97-AF65-F5344CB8AC3E}">
        <p14:creationId xmlns:p14="http://schemas.microsoft.com/office/powerpoint/2010/main" val="237385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l"/>
            <a:r>
              <a:rPr lang="en-GB" b="0" i="0" dirty="0">
                <a:solidFill>
                  <a:srgbClr val="D1D5DB"/>
                </a:solidFill>
                <a:effectLst/>
                <a:latin typeface="Abadi" panose="020B0604020104020204" pitchFamily="34" charset="0"/>
              </a:rPr>
              <a:t>Existing silos causing harm to company culture and decreasing efficiency</a:t>
            </a:r>
          </a:p>
          <a:p>
            <a:pPr marL="457200" indent="-298450" algn="l"/>
            <a:endParaRPr lang="en-GB" b="0" i="0" dirty="0">
              <a:solidFill>
                <a:srgbClr val="D1D5DB"/>
              </a:solidFill>
              <a:effectLst/>
              <a:latin typeface="Abadi" panose="020B0604020104020204" pitchFamily="34" charset="0"/>
            </a:endParaRPr>
          </a:p>
          <a:p>
            <a:pPr marL="457200" indent="-298450" algn="l"/>
            <a:r>
              <a:rPr lang="en-GB" b="0" i="0" dirty="0">
                <a:solidFill>
                  <a:srgbClr val="D1D5DB"/>
                </a:solidFill>
                <a:effectLst/>
                <a:latin typeface="Abadi" panose="020B0604020104020204" pitchFamily="34" charset="0"/>
              </a:rPr>
              <a:t>Opportunity to introduce a revolutionary way to share knowledge between departments</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Immediate benefits</a:t>
            </a:r>
            <a:r>
              <a:rPr lang="en-GB" b="0" i="0" dirty="0">
                <a:solidFill>
                  <a:srgbClr val="D1D5DB"/>
                </a:solidFill>
                <a:effectLst/>
                <a:latin typeface="Abadi" panose="020B0604020104020204" pitchFamily="34" charset="0"/>
              </a:rPr>
              <a:t>: reduced duplication of effort</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Long-term benefits</a:t>
            </a:r>
            <a:r>
              <a:rPr lang="en-GB" b="0" i="0" dirty="0">
                <a:solidFill>
                  <a:srgbClr val="D1D5DB"/>
                </a:solidFill>
                <a:effectLst/>
                <a:latin typeface="Abadi" panose="020B0604020104020204" pitchFamily="34" charset="0"/>
              </a:rPr>
              <a:t>: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 case study was conducted by </a:t>
            </a:r>
            <a:r>
              <a:rPr lang="en-GB" sz="1100" dirty="0"/>
              <a:t>Schwartz et al, within </a:t>
            </a:r>
            <a:r>
              <a:rPr lang="en-GB" sz="1100" i="1" dirty="0">
                <a:effectLst/>
                <a:latin typeface="Abadi" panose="020B0604020104020204" pitchFamily="34" charset="0"/>
                <a:ea typeface="Calibri" panose="020F0502020204030204" pitchFamily="34" charset="0"/>
                <a:cs typeface="Times New Roman" panose="02020603050405020304" pitchFamily="18" charset="0"/>
              </a:rPr>
              <a:t>Knowledge Management at </a:t>
            </a:r>
            <a:r>
              <a:rPr lang="en-US" sz="1100" dirty="0"/>
              <a:t>Deloitte’s back in 2021</a:t>
            </a:r>
          </a:p>
          <a:p>
            <a:pPr marL="158750" indent="0">
              <a:buNone/>
            </a:pPr>
            <a:r>
              <a:rPr lang="en-GB" sz="1100" dirty="0"/>
              <a:t>They were experiencing the same issues that were stated previously for MHR</a:t>
            </a:r>
          </a:p>
          <a:p>
            <a:pPr marL="158750" indent="0">
              <a:buNone/>
            </a:pPr>
            <a:r>
              <a:rPr lang="en-GB" sz="1100" dirty="0"/>
              <a:t>They launched a new platform in 2012 for knowledge management where it provided a collaborated experience of knowledge sharing within the business</a:t>
            </a:r>
          </a:p>
          <a:p>
            <a:pPr marL="158750" indent="0">
              <a:buNone/>
            </a:pPr>
            <a:r>
              <a:rPr lang="en-GB" sz="1100" dirty="0"/>
              <a:t>Basic Search functionality, content curation and analytics</a:t>
            </a:r>
          </a:p>
          <a:p>
            <a:pPr marL="158750" indent="0">
              <a:buNone/>
            </a:pPr>
            <a:endParaRPr lang="en-GB" sz="1100" dirty="0"/>
          </a:p>
          <a:p>
            <a:pPr marL="158750" indent="0">
              <a:buNone/>
            </a:pPr>
            <a:r>
              <a:rPr lang="en-GB" sz="1100" dirty="0"/>
              <a:t>Off the back of this, they saw a 400% increase of knowledge sharing within the business</a:t>
            </a:r>
          </a:p>
          <a:p>
            <a:pPr marL="158750" indent="0">
              <a:buNone/>
            </a:pPr>
            <a:r>
              <a:rPr lang="en-GB" sz="1100" dirty="0"/>
              <a:t>Improved content quality of the knowledge</a:t>
            </a:r>
          </a:p>
          <a:p>
            <a:pPr marL="158750" indent="0">
              <a:buNone/>
            </a:pPr>
            <a:r>
              <a:rPr lang="en-GB" sz="1100" dirty="0"/>
              <a:t>And reduce duplication of effort and resources</a:t>
            </a:r>
            <a:endParaRPr lang="en-US" sz="1100" dirty="0"/>
          </a:p>
        </p:txBody>
      </p:sp>
    </p:spTree>
    <p:extLst>
      <p:ext uri="{BB962C8B-B14F-4D97-AF65-F5344CB8AC3E}">
        <p14:creationId xmlns:p14="http://schemas.microsoft.com/office/powerpoint/2010/main" val="9236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Miro is a user-friendly, collaborative, digital whiteboard where users can easily organise objects and communicate through online chat or embedded video calls. </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Its very simple to use, a drag and drop functionality. </a:t>
            </a:r>
          </a:p>
          <a:p>
            <a:pPr marL="158750" indent="0">
              <a:buNone/>
            </a:pPr>
            <a:r>
              <a:rPr lang="en-GB" sz="1800" dirty="0">
                <a:effectLst/>
                <a:latin typeface="Verdana" panose="020B0604030504040204" pitchFamily="34" charset="0"/>
                <a:cs typeface="Times New Roman" panose="02020603050405020304" pitchFamily="18" charset="0"/>
              </a:rPr>
              <a:t>Very seamless collaboration and communication</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MHR tend to use this type of service for knowledge sharing between Product, Development and Research</a:t>
            </a:r>
          </a:p>
          <a:p>
            <a:pPr marL="158750" indent="0">
              <a:buNone/>
            </a:pPr>
            <a:r>
              <a:rPr lang="en-GB" sz="1800" dirty="0">
                <a:effectLst/>
                <a:latin typeface="Verdana" panose="020B0604030504040204" pitchFamily="34" charset="0"/>
                <a:cs typeface="Times New Roman" panose="02020603050405020304" pitchFamily="18" charset="0"/>
              </a:rPr>
              <a:t>But overtime this has became inefficient to use knowledge sharing</a:t>
            </a:r>
          </a:p>
        </p:txBody>
      </p:sp>
    </p:spTree>
    <p:extLst>
      <p:ext uri="{BB962C8B-B14F-4D97-AF65-F5344CB8AC3E}">
        <p14:creationId xmlns:p14="http://schemas.microsoft.com/office/powerpoint/2010/main" val="422340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GB" dirty="0"/>
              <a:t>Boards which are unmanaged can become massively unwieldy and messy</a:t>
            </a:r>
          </a:p>
          <a:p>
            <a:pPr marL="457200" indent="-298450"/>
            <a:r>
              <a:rPr lang="en-GB" dirty="0"/>
              <a:t>Difficulties in returning to existing dashboards, can hard find which dashboard a piece of information was on</a:t>
            </a:r>
          </a:p>
          <a:p>
            <a:pPr marL="457200" indent="-298450"/>
            <a:r>
              <a:rPr lang="en-GB" dirty="0"/>
              <a:t>No comprehensive searching for board content</a:t>
            </a:r>
          </a:p>
          <a:p>
            <a:pPr marL="457200" indent="-298450"/>
            <a:r>
              <a:rPr lang="en-GB" dirty="0"/>
              <a:t>Mainly manual navigation through the boards which leads it to be time consuming</a:t>
            </a:r>
          </a:p>
        </p:txBody>
      </p:sp>
    </p:spTree>
    <p:extLst>
      <p:ext uri="{BB962C8B-B14F-4D97-AF65-F5344CB8AC3E}">
        <p14:creationId xmlns:p14="http://schemas.microsoft.com/office/powerpoint/2010/main" val="39293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6/14/2023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6/14/2023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6/14/2023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8.png"/><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9.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6.pn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9.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8.png"/><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4.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5.png"/><Relationship Id="rId7" Type="http://schemas.openxmlformats.org/officeDocument/2006/relationships/diagramQuickStyle" Target="../diagrams/quickStyl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6.png"/><Relationship Id="rId9" Type="http://schemas.microsoft.com/office/2007/relationships/diagramDrawing" Target="../diagrams/drawing14.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5.png"/><Relationship Id="rId7" Type="http://schemas.openxmlformats.org/officeDocument/2006/relationships/diagramQuickStyle" Target="../diagrams/quickStyle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6.png"/><Relationship Id="rId9" Type="http://schemas.microsoft.com/office/2007/relationships/diagramDrawing" Target="../diagrams/drawing1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png"/><Relationship Id="rId7" Type="http://schemas.openxmlformats.org/officeDocument/2006/relationships/diagramLayout" Target="../diagrams/layout1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6.png"/><Relationship Id="rId10" Type="http://schemas.microsoft.com/office/2007/relationships/diagramDrawing" Target="../diagrams/drawing16.xml"/><Relationship Id="rId4" Type="http://schemas.openxmlformats.org/officeDocument/2006/relationships/image" Target="../media/image5.png"/><Relationship Id="rId9" Type="http://schemas.openxmlformats.org/officeDocument/2006/relationships/diagramColors" Target="../diagrams/colors1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2.png"/><Relationship Id="rId7" Type="http://schemas.openxmlformats.org/officeDocument/2006/relationships/diagramQuickStyle" Target="../diagrams/quickStyle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3.png"/><Relationship Id="rId9" Type="http://schemas.microsoft.com/office/2007/relationships/diagramDrawing" Target="../diagrams/drawing17.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1.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1.png"/><Relationship Id="rId7" Type="http://schemas.openxmlformats.org/officeDocument/2006/relationships/diagramQuickStyle" Target="../diagrams/quickStyle2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8.png"/><Relationship Id="rId9" Type="http://schemas.microsoft.com/office/2007/relationships/diagramDrawing" Target="../diagrams/drawing2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26.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8" name="Rectangle 3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40" name="Picture 3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Time-consuming and inefficient process for accessing content</a:t>
            </a:r>
            <a:endParaRPr lang="en-GB" sz="1100" dirty="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5"/>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b="1" dirty="0">
                <a:solidFill>
                  <a:srgbClr val="FFFFFF"/>
                </a:solidFill>
              </a:rPr>
              <a:t>External infrastructure</a:t>
            </a:r>
            <a:r>
              <a:rPr lang="en-GB" sz="900" dirty="0">
                <a:solidFill>
                  <a:srgbClr val="FFFFFF"/>
                </a:solidFill>
              </a:rPr>
              <a:t>:</a:t>
            </a:r>
          </a:p>
          <a:p>
            <a:pPr lvl="1"/>
            <a:r>
              <a:rPr lang="en-GB" sz="900" dirty="0">
                <a:solidFill>
                  <a:srgbClr val="FFFFFF"/>
                </a:solidFill>
              </a:rPr>
              <a:t>Operates outside traditional business infrastructure</a:t>
            </a:r>
          </a:p>
          <a:p>
            <a:pPr lvl="1"/>
            <a:r>
              <a:rPr lang="en-GB" sz="900" dirty="0">
                <a:solidFill>
                  <a:srgbClr val="FFFFFF"/>
                </a:solidFill>
              </a:rPr>
              <a:t>Raises concerns about sharing internal and confidential content</a:t>
            </a:r>
          </a:p>
          <a:p>
            <a:pPr lvl="1"/>
            <a:r>
              <a:rPr lang="en-GB" sz="900" dirty="0">
                <a:solidFill>
                  <a:srgbClr val="FFFFFF"/>
                </a:solidFill>
              </a:rPr>
              <a:t>Poses data privacy and security risks</a:t>
            </a:r>
          </a:p>
          <a:p>
            <a:r>
              <a:rPr lang="en-GB" sz="900" b="1" dirty="0">
                <a:solidFill>
                  <a:srgbClr val="FFFFFF"/>
                </a:solidFill>
              </a:rPr>
              <a:t>Pricing structure</a:t>
            </a:r>
            <a:r>
              <a:rPr lang="en-GB" sz="900" dirty="0">
                <a:solidFill>
                  <a:srgbClr val="FFFFFF"/>
                </a:solidFill>
              </a:rPr>
              <a:t>:</a:t>
            </a:r>
          </a:p>
          <a:p>
            <a:pPr lvl="1"/>
            <a:r>
              <a:rPr lang="en-GB" sz="900" dirty="0">
                <a:solidFill>
                  <a:srgbClr val="FFFFFF"/>
                </a:solidFill>
              </a:rPr>
              <a:t>£4.00 per user per month</a:t>
            </a:r>
          </a:p>
          <a:p>
            <a:pPr lvl="1"/>
            <a:r>
              <a:rPr lang="en-GB" sz="900" dirty="0">
                <a:solidFill>
                  <a:srgbClr val="FFFFFF"/>
                </a:solidFill>
              </a:rPr>
              <a:t>Can be a significant constraint, especially for company-wide implementation</a:t>
            </a:r>
          </a:p>
          <a:p>
            <a:pPr lvl="1"/>
            <a:r>
              <a:rPr lang="en-GB" sz="900" dirty="0">
                <a:solidFill>
                  <a:srgbClr val="FFFFFF"/>
                </a:solidFill>
              </a:rPr>
              <a:t>Costs can quickly accumulate, impacting budget and accessibility</a:t>
            </a:r>
          </a:p>
          <a:p>
            <a:r>
              <a:rPr lang="en-GB" sz="900" b="1" dirty="0">
                <a:solidFill>
                  <a:srgbClr val="FFFFFF"/>
                </a:solidFill>
              </a:rPr>
              <a:t>Impact on collaboration and knowledge sharing</a:t>
            </a:r>
            <a:r>
              <a:rPr lang="en-GB" sz="900" dirty="0">
                <a:solidFill>
                  <a:srgbClr val="FFFFFF"/>
                </a:solidFill>
              </a:rPr>
              <a:t>:</a:t>
            </a:r>
          </a:p>
          <a:p>
            <a:pPr lvl="1"/>
            <a:r>
              <a:rPr lang="en-GB" sz="900" dirty="0">
                <a:solidFill>
                  <a:srgbClr val="FFFFFF"/>
                </a:solidFill>
              </a:rPr>
              <a:t>High implementation costs may limit access for all employees</a:t>
            </a:r>
          </a:p>
          <a:p>
            <a:pPr lvl="1"/>
            <a:r>
              <a:rPr lang="en-GB" sz="900" dirty="0">
                <a:solidFill>
                  <a:srgbClr val="FFFFFF"/>
                </a:solidFill>
              </a:rPr>
              <a:t>Hinders internal communication and restricts access for teams and departments</a:t>
            </a:r>
            <a:endParaRPr lang="en-US" sz="9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Gap: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960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2470537057"/>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2382" y="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fontScale="85000" lnSpcReduction="2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The problem statement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scope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timeline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of the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564921"/>
            <a:ext cx="7210396" cy="810703"/>
          </a:xfrm>
        </p:spPr>
        <p:txBody>
          <a:bodyPr>
            <a:normAutofit/>
          </a:bodyPr>
          <a:lstStyle/>
          <a:p>
            <a:r>
              <a:rPr lang="en-GB" dirty="0"/>
              <a:t>Professional, Ethical, Legal, and Social Issues</a:t>
            </a:r>
          </a:p>
        </p:txBody>
      </p:sp>
      <p:graphicFrame>
        <p:nvGraphicFramePr>
          <p:cNvPr id="5" name="Content Placeholder 2">
            <a:extLst>
              <a:ext uri="{FF2B5EF4-FFF2-40B4-BE49-F238E27FC236}">
                <a16:creationId xmlns:a16="http://schemas.microsoft.com/office/drawing/2014/main" id="{76E5D392-390D-3E8D-DFE8-95CD90DDA421}"/>
              </a:ext>
            </a:extLst>
          </p:cNvPr>
          <p:cNvGraphicFramePr>
            <a:graphicFrameLocks noGrp="1"/>
          </p:cNvGraphicFramePr>
          <p:nvPr>
            <p:ph idx="1"/>
            <p:extLst>
              <p:ext uri="{D42A27DB-BD31-4B8C-83A1-F6EECF244321}">
                <p14:modId xmlns:p14="http://schemas.microsoft.com/office/powerpoint/2010/main" val="86819495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191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Rectangle 31">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a:t>Success Criteria</a:t>
            </a:r>
          </a:p>
        </p:txBody>
      </p:sp>
      <p:sp>
        <p:nvSpPr>
          <p:cNvPr id="34" name="Rectangle 33">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40" name="Picture 39">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22460259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a:t>JAD Sessions</a:t>
            </a:r>
            <a:br>
              <a:rPr lang="en-GB" sz="2500"/>
            </a:br>
            <a:r>
              <a:rPr lang="en-GB" sz="250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28334292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47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a:t>Project timeline</a:t>
            </a:r>
            <a:endParaRPr lang="en-US" dirty="0"/>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322788517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17" name="Rectangle 16">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D976E79-DB05-FF35-3F55-D12455D29AE3}"/>
              </a:ext>
            </a:extLst>
          </p:cNvPr>
          <p:cNvSpPr>
            <a:spLocks noGrp="1"/>
          </p:cNvSpPr>
          <p:nvPr>
            <p:ph type="title"/>
          </p:nvPr>
        </p:nvSpPr>
        <p:spPr>
          <a:xfrm>
            <a:off x="510240" y="1547446"/>
            <a:ext cx="2804460" cy="1995789"/>
          </a:xfrm>
        </p:spPr>
        <p:txBody>
          <a:bodyPr>
            <a:normAutofit/>
          </a:bodyPr>
          <a:lstStyle/>
          <a:p>
            <a:pPr algn="r"/>
            <a:r>
              <a:rPr lang="en-GB" sz="3300" cap="none"/>
              <a:t>Technology Stack</a:t>
            </a:r>
            <a:endParaRPr lang="en-GB" sz="3300"/>
          </a:p>
        </p:txBody>
      </p:sp>
      <p:graphicFrame>
        <p:nvGraphicFramePr>
          <p:cNvPr id="5" name="Content Placeholder 2">
            <a:extLst>
              <a:ext uri="{FF2B5EF4-FFF2-40B4-BE49-F238E27FC236}">
                <a16:creationId xmlns:a16="http://schemas.microsoft.com/office/drawing/2014/main" id="{CF514253-DDE9-38CC-8F15-B772890300BC}"/>
              </a:ext>
            </a:extLst>
          </p:cNvPr>
          <p:cNvGraphicFramePr>
            <a:graphicFrameLocks noGrp="1"/>
          </p:cNvGraphicFramePr>
          <p:nvPr>
            <p:ph idx="1"/>
            <p:extLst>
              <p:ext uri="{D42A27DB-BD31-4B8C-83A1-F6EECF244321}">
                <p14:modId xmlns:p14="http://schemas.microsoft.com/office/powerpoint/2010/main" val="901191108"/>
              </p:ext>
            </p:extLst>
          </p:nvPr>
        </p:nvGraphicFramePr>
        <p:xfrm>
          <a:off x="4078131" y="583395"/>
          <a:ext cx="4466744" cy="4039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91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60" name="Picture 115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62" name="Picture 116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64" name="Picture 116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66" name="Rectangle 116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8" name="Rectangle 116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marL="0" indent="0" defTabSz="914400">
              <a:spcAft>
                <a:spcPts val="600"/>
              </a:spcAft>
              <a:buNone/>
            </a:pPr>
            <a:r>
              <a:rPr lang="en-US" sz="1500" dirty="0">
                <a:effectLst/>
              </a:rPr>
              <a:t>MHR is a leading HR &amp; Payroll service provider who strives for continuous evolution of its product, which requires mass research be shared across the business.</a:t>
            </a:r>
            <a:endParaRPr lang="en-US" sz="15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dirty="0"/>
              <a:t>Service Oriented Class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40801768-9A30-E9A6-7A29-F2DD1AB1260C}"/>
              </a:ext>
            </a:extLst>
          </p:cNvPr>
          <p:cNvSpPr txBox="1"/>
          <p:nvPr/>
        </p:nvSpPr>
        <p:spPr>
          <a:xfrm>
            <a:off x="5196814" y="2462689"/>
            <a:ext cx="2508711" cy="261610"/>
          </a:xfrm>
          <a:prstGeom prst="rect">
            <a:avLst/>
          </a:prstGeom>
          <a:noFill/>
        </p:spPr>
        <p:txBody>
          <a:bodyPr wrap="square" rtlCol="0">
            <a:spAutoFit/>
          </a:bodyPr>
          <a:lstStyle/>
          <a:p>
            <a:r>
              <a:rPr lang="en-GB" sz="1100" dirty="0"/>
              <a:t>Architecture Diagram</a:t>
            </a:r>
          </a:p>
        </p:txBody>
      </p:sp>
      <p:sp>
        <p:nvSpPr>
          <p:cNvPr id="6" name="TextBox 5">
            <a:extLst>
              <a:ext uri="{FF2B5EF4-FFF2-40B4-BE49-F238E27FC236}">
                <a16:creationId xmlns:a16="http://schemas.microsoft.com/office/drawing/2014/main" id="{DD2DD90C-22C2-9E1B-1847-4234C7D95883}"/>
              </a:ext>
            </a:extLst>
          </p:cNvPr>
          <p:cNvSpPr txBox="1"/>
          <p:nvPr/>
        </p:nvSpPr>
        <p:spPr>
          <a:xfrm>
            <a:off x="5238288" y="4780026"/>
            <a:ext cx="2508711" cy="261610"/>
          </a:xfrm>
          <a:prstGeom prst="rect">
            <a:avLst/>
          </a:prstGeom>
          <a:noFill/>
        </p:spPr>
        <p:txBody>
          <a:bodyPr wrap="square" rtlCol="0">
            <a:spAutoFit/>
          </a:bodyPr>
          <a:lstStyle/>
          <a:p>
            <a:r>
              <a:rPr lang="en-GB" sz="1100" dirty="0"/>
              <a:t>Graph Data Model Diagram</a:t>
            </a:r>
          </a:p>
        </p:txBody>
      </p:sp>
    </p:spTree>
    <p:extLst>
      <p:ext uri="{BB962C8B-B14F-4D97-AF65-F5344CB8AC3E}">
        <p14:creationId xmlns:p14="http://schemas.microsoft.com/office/powerpoint/2010/main" val="2673106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85" name="Group 62">
            <a:extLst>
              <a:ext uri="{FF2B5EF4-FFF2-40B4-BE49-F238E27FC236}">
                <a16:creationId xmlns:a16="http://schemas.microsoft.com/office/drawing/2014/main" id="{4050A4B3-C32C-4322-B92D-C077623C34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64" name="Rectangle 63">
              <a:extLst>
                <a:ext uri="{FF2B5EF4-FFF2-40B4-BE49-F238E27FC236}">
                  <a16:creationId xmlns:a16="http://schemas.microsoft.com/office/drawing/2014/main" id="{1A9A51A9-AA1B-4283-BF13-6F1D63FDD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A685DFA7-77F5-4963-B6BD-9BCF3D04506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3"/>
          <a:srcRect l="15317" r="1" b="1"/>
          <a:stretch/>
        </p:blipFill>
        <p:spPr>
          <a:xfrm>
            <a:off x="5660857" y="10"/>
            <a:ext cx="3480760" cy="3175244"/>
          </a:xfrm>
          <a:prstGeom prst="rect">
            <a:avLst/>
          </a:prstGeom>
          <a:ln>
            <a:noFill/>
          </a:ln>
          <a:effectLst/>
        </p:spPr>
      </p:pic>
      <p:sp>
        <p:nvSpPr>
          <p:cNvPr id="67" name="Rectangle 66">
            <a:extLst>
              <a:ext uri="{FF2B5EF4-FFF2-40B4-BE49-F238E27FC236}">
                <a16:creationId xmlns:a16="http://schemas.microsoft.com/office/drawing/2014/main" id="{7974EFF1-6555-4277-8547-1C92974E7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t>UX Designs</a:t>
            </a:r>
          </a:p>
        </p:txBody>
      </p:sp>
      <p:pic>
        <p:nvPicPr>
          <p:cNvPr id="86" name="Picture 68">
            <a:extLst>
              <a:ext uri="{FF2B5EF4-FFF2-40B4-BE49-F238E27FC236}">
                <a16:creationId xmlns:a16="http://schemas.microsoft.com/office/drawing/2014/main" id="{5974BEAF-D0A0-45D8-852C-637D4C6E2C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4817409" cy="2699487"/>
          </a:xfrm>
        </p:spPr>
        <p:txBody>
          <a:bodyPr>
            <a:normAutofit/>
          </a:bodyPr>
          <a:lstStyle/>
          <a:p>
            <a:r>
              <a:rPr lang="en-GB" sz="1500" dirty="0"/>
              <a:t>Wireframes were created for the UI.</a:t>
            </a:r>
          </a:p>
          <a:p>
            <a:r>
              <a:rPr lang="en-GB" sz="1500" dirty="0"/>
              <a:t>These were then reviewed and had feedback from stakeholders in the project.</a:t>
            </a:r>
          </a:p>
          <a:p>
            <a:r>
              <a:rPr lang="en-GB" sz="1500" dirty="0"/>
              <a:t>Prioritization of accessibility, simplicity, and inclusion</a:t>
            </a:r>
          </a:p>
          <a:p>
            <a:r>
              <a:rPr lang="en-GB" sz="1500" dirty="0"/>
              <a:t>User-friendly interfaces and intuitive design principles</a:t>
            </a:r>
          </a:p>
          <a:p>
            <a:r>
              <a:rPr lang="en-GB" sz="1500" dirty="0"/>
              <a:t>Integration of ethical principles for a responsible software development environment</a:t>
            </a:r>
          </a:p>
          <a:p>
            <a:r>
              <a:rPr lang="en-GB" sz="1500" dirty="0"/>
              <a:t>Efficient and responsible user experience</a:t>
            </a:r>
          </a:p>
        </p:txBody>
      </p:sp>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5">
            <a:extLst>
              <a:ext uri="{28A0092B-C50C-407E-A947-70E740481C1C}">
                <a14:useLocalDpi xmlns:a14="http://schemas.microsoft.com/office/drawing/2010/main" val="0"/>
              </a:ext>
            </a:extLst>
          </a:blip>
          <a:srcRect r="2" b="27555"/>
          <a:stretch/>
        </p:blipFill>
        <p:spPr>
          <a:xfrm>
            <a:off x="5660856" y="3175254"/>
            <a:ext cx="3483144" cy="1968246"/>
          </a:xfrm>
          <a:prstGeom prst="rect">
            <a:avLst/>
          </a:prstGeom>
        </p:spPr>
      </p:pic>
    </p:spTree>
    <p:extLst>
      <p:ext uri="{BB962C8B-B14F-4D97-AF65-F5344CB8AC3E}">
        <p14:creationId xmlns:p14="http://schemas.microsoft.com/office/powerpoint/2010/main" val="170117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graphicFrame>
        <p:nvGraphicFramePr>
          <p:cNvPr id="24" name="Content Placeholder 8">
            <a:extLst>
              <a:ext uri="{FF2B5EF4-FFF2-40B4-BE49-F238E27FC236}">
                <a16:creationId xmlns:a16="http://schemas.microsoft.com/office/drawing/2014/main" id="{59247D15-3B5C-AFC9-66AC-B5296FE8501D}"/>
              </a:ext>
            </a:extLst>
          </p:cNvPr>
          <p:cNvGraphicFramePr>
            <a:graphicFrameLocks noGrp="1"/>
          </p:cNvGraphicFramePr>
          <p:nvPr>
            <p:ph idx="1"/>
            <p:extLst>
              <p:ext uri="{D42A27DB-BD31-4B8C-83A1-F6EECF244321}">
                <p14:modId xmlns:p14="http://schemas.microsoft.com/office/powerpoint/2010/main" val="2530003216"/>
              </p:ext>
            </p:extLst>
          </p:nvPr>
        </p:nvGraphicFramePr>
        <p:xfrm>
          <a:off x="510240" y="1752654"/>
          <a:ext cx="3828633" cy="2699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extLst>
              <p:ext uri="{D42A27DB-BD31-4B8C-83A1-F6EECF244321}">
                <p14:modId xmlns:p14="http://schemas.microsoft.com/office/powerpoint/2010/main" val="3685281608"/>
              </p:ext>
            </p:extLst>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dirty="0"/>
              <a:t>Break down of each sprint with goals, outcomes and challenges</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1" name="Rectangle 10">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 name="Rectangle 13">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5C9A8A-B541-4F16-7C9B-8976652B1FBA}"/>
              </a:ext>
            </a:extLst>
          </p:cNvPr>
          <p:cNvSpPr>
            <a:spLocks noGrp="1"/>
          </p:cNvSpPr>
          <p:nvPr>
            <p:ph type="title"/>
          </p:nvPr>
        </p:nvSpPr>
        <p:spPr>
          <a:xfrm>
            <a:off x="510240" y="564921"/>
            <a:ext cx="4224186" cy="810703"/>
          </a:xfrm>
        </p:spPr>
        <p:txBody>
          <a:bodyPr>
            <a:normAutofit/>
          </a:bodyPr>
          <a:lstStyle/>
          <a:p>
            <a:r>
              <a:rPr lang="en-GB" sz="2500" dirty="0"/>
              <a:t>Sprint 1</a:t>
            </a:r>
            <a:br>
              <a:rPr lang="en-GB" sz="2500" dirty="0"/>
            </a:br>
            <a:r>
              <a:rPr lang="en-GB" sz="1400" dirty="0"/>
              <a:t>Goals &amp; Outcomes</a:t>
            </a:r>
            <a:endParaRPr lang="en-GB" sz="2500" dirty="0"/>
          </a:p>
        </p:txBody>
      </p:sp>
      <p:pic>
        <p:nvPicPr>
          <p:cNvPr id="16" name="Picture 15">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3" name="Content Placeholder 2">
            <a:extLst>
              <a:ext uri="{FF2B5EF4-FFF2-40B4-BE49-F238E27FC236}">
                <a16:creationId xmlns:a16="http://schemas.microsoft.com/office/drawing/2014/main" id="{785D1628-A986-CE85-7CF5-C30D931E9EA9}"/>
              </a:ext>
            </a:extLst>
          </p:cNvPr>
          <p:cNvSpPr>
            <a:spLocks noGrp="1"/>
          </p:cNvSpPr>
          <p:nvPr>
            <p:ph idx="1"/>
          </p:nvPr>
        </p:nvSpPr>
        <p:spPr>
          <a:xfrm>
            <a:off x="510241" y="1752654"/>
            <a:ext cx="4224185" cy="2699487"/>
          </a:xfrm>
        </p:spPr>
        <p:txBody>
          <a:bodyPr>
            <a:normAutofit/>
          </a:bodyPr>
          <a:lstStyle/>
          <a:p>
            <a:r>
              <a:rPr lang="en-GB" sz="1100" dirty="0"/>
              <a:t>Sprint Goal:</a:t>
            </a:r>
          </a:p>
          <a:p>
            <a:pPr lvl="1"/>
            <a:r>
              <a:rPr lang="en-GB" sz="1100" dirty="0"/>
              <a:t>Enable Microsoft SSO login.</a:t>
            </a:r>
          </a:p>
          <a:p>
            <a:pPr lvl="1"/>
            <a:r>
              <a:rPr lang="en-GB" sz="1100" dirty="0"/>
              <a:t>Build basic graph database models.</a:t>
            </a:r>
          </a:p>
          <a:p>
            <a:r>
              <a:rPr lang="en-GB" sz="1100" dirty="0"/>
              <a:t>Task 1: Microsoft SSO Authentication:</a:t>
            </a:r>
          </a:p>
          <a:p>
            <a:pPr lvl="1"/>
            <a:r>
              <a:rPr lang="en-GB" sz="1100" dirty="0"/>
              <a:t>Integrate SSO with .NET.</a:t>
            </a:r>
          </a:p>
          <a:p>
            <a:pPr lvl="1"/>
            <a:r>
              <a:rPr lang="en-GB" sz="1100" dirty="0"/>
              <a:t>Configure authentication protocols.</a:t>
            </a:r>
          </a:p>
          <a:p>
            <a:r>
              <a:rPr lang="en-GB" sz="1100" dirty="0"/>
              <a:t>Task 2: Graph Database Models:</a:t>
            </a:r>
          </a:p>
          <a:p>
            <a:pPr lvl="1"/>
            <a:r>
              <a:rPr lang="en-GB" sz="1100" dirty="0"/>
              <a:t>Translate designs into code.</a:t>
            </a:r>
          </a:p>
          <a:p>
            <a:pPr lvl="1"/>
            <a:r>
              <a:rPr lang="en-GB" sz="1100" dirty="0"/>
              <a:t>Use Neo4j graph database.</a:t>
            </a:r>
          </a:p>
          <a:p>
            <a:r>
              <a:rPr lang="en-GB" sz="1100" dirty="0"/>
              <a:t>Task 3: Basic Landing Page:</a:t>
            </a:r>
          </a:p>
          <a:p>
            <a:pPr lvl="1"/>
            <a:r>
              <a:rPr lang="en-GB" sz="1100" dirty="0"/>
              <a:t>Create user-friendly landing page.</a:t>
            </a:r>
          </a:p>
          <a:p>
            <a:pPr lvl="1"/>
            <a:r>
              <a:rPr lang="en-GB" sz="1100" dirty="0"/>
              <a:t>Incorporate branding elements.</a:t>
            </a:r>
          </a:p>
        </p:txBody>
      </p:sp>
      <p:pic>
        <p:nvPicPr>
          <p:cNvPr id="5" name="Picture 4" descr="A picture containing colorfulness, screenshot, light, blur&#10;&#10;Description automatically generated">
            <a:extLst>
              <a:ext uri="{FF2B5EF4-FFF2-40B4-BE49-F238E27FC236}">
                <a16:creationId xmlns:a16="http://schemas.microsoft.com/office/drawing/2014/main" id="{A159DE33-98EC-1D0B-419B-9D7AA1629143}"/>
              </a:ext>
            </a:extLst>
          </p:cNvPr>
          <p:cNvPicPr>
            <a:picLocks noChangeAspect="1"/>
          </p:cNvPicPr>
          <p:nvPr/>
        </p:nvPicPr>
        <p:blipFill rotWithShape="1">
          <a:blip r:embed="rId4"/>
          <a:srcRect t="24963" r="-3" b="23509"/>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4" name="Picture 3" descr="A screenshot of a computer&#10;&#10;Description automatically generated with medium confidence">
            <a:extLst>
              <a:ext uri="{FF2B5EF4-FFF2-40B4-BE49-F238E27FC236}">
                <a16:creationId xmlns:a16="http://schemas.microsoft.com/office/drawing/2014/main" id="{45D0961C-0879-1596-FF79-1DEFA6D85AEE}"/>
              </a:ext>
            </a:extLst>
          </p:cNvPr>
          <p:cNvPicPr>
            <a:picLocks noChangeAspect="1"/>
          </p:cNvPicPr>
          <p:nvPr/>
        </p:nvPicPr>
        <p:blipFill rotWithShape="1">
          <a:blip r:embed="rId5"/>
          <a:srcRect t="4321" r="4" b="9885"/>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0E0580FA-BF53-EF77-A332-96BA8B69D512}"/>
              </a:ext>
            </a:extLst>
          </p:cNvPr>
          <p:cNvSpPr txBox="1"/>
          <p:nvPr/>
        </p:nvSpPr>
        <p:spPr>
          <a:xfrm>
            <a:off x="5196814" y="2490537"/>
            <a:ext cx="2508711" cy="261610"/>
          </a:xfrm>
          <a:prstGeom prst="rect">
            <a:avLst/>
          </a:prstGeom>
          <a:noFill/>
        </p:spPr>
        <p:txBody>
          <a:bodyPr wrap="square" rtlCol="0">
            <a:spAutoFit/>
          </a:bodyPr>
          <a:lstStyle/>
          <a:p>
            <a:r>
              <a:rPr lang="en-GB" sz="1100" dirty="0"/>
              <a:t>Neo4j database within Bloom </a:t>
            </a:r>
          </a:p>
        </p:txBody>
      </p:sp>
      <p:sp>
        <p:nvSpPr>
          <p:cNvPr id="7" name="TextBox 6">
            <a:extLst>
              <a:ext uri="{FF2B5EF4-FFF2-40B4-BE49-F238E27FC236}">
                <a16:creationId xmlns:a16="http://schemas.microsoft.com/office/drawing/2014/main" id="{8F80DCDF-BD0C-0D4C-2E55-551486389738}"/>
              </a:ext>
            </a:extLst>
          </p:cNvPr>
          <p:cNvSpPr txBox="1"/>
          <p:nvPr/>
        </p:nvSpPr>
        <p:spPr>
          <a:xfrm>
            <a:off x="5196813" y="4831918"/>
            <a:ext cx="2508711" cy="261610"/>
          </a:xfrm>
          <a:prstGeom prst="rect">
            <a:avLst/>
          </a:prstGeom>
          <a:noFill/>
        </p:spPr>
        <p:txBody>
          <a:bodyPr wrap="square" rtlCol="0">
            <a:spAutoFit/>
          </a:bodyPr>
          <a:lstStyle/>
          <a:p>
            <a:r>
              <a:rPr lang="en-GB" sz="1100" dirty="0"/>
              <a:t>SSO (Single-sign on)</a:t>
            </a:r>
          </a:p>
        </p:txBody>
      </p:sp>
    </p:spTree>
    <p:extLst>
      <p:ext uri="{BB962C8B-B14F-4D97-AF65-F5344CB8AC3E}">
        <p14:creationId xmlns:p14="http://schemas.microsoft.com/office/powerpoint/2010/main" val="383463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1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823160383"/>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9300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2"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2">
            <a:extLst>
              <a:ext uri="{FF2B5EF4-FFF2-40B4-BE49-F238E27FC236}">
                <a16:creationId xmlns:a16="http://schemas.microsoft.com/office/drawing/2014/main" id="{3E5E7DC5-8039-9249-6FDD-EE88CE250F7B}"/>
              </a:ext>
            </a:extLst>
          </p:cNvPr>
          <p:cNvSpPr>
            <a:spLocks noGrp="1"/>
          </p:cNvSpPr>
          <p:nvPr>
            <p:ph idx="1"/>
          </p:nvPr>
        </p:nvSpPr>
        <p:spPr>
          <a:xfrm>
            <a:off x="510241" y="1752654"/>
            <a:ext cx="3781221" cy="2699487"/>
          </a:xfrm>
        </p:spPr>
        <p:txBody>
          <a:bodyPr>
            <a:normAutofit/>
          </a:bodyPr>
          <a:lstStyle/>
          <a:p>
            <a:r>
              <a:rPr lang="en-GB" sz="900" b="1" dirty="0"/>
              <a:t>Sprint Goal:</a:t>
            </a:r>
          </a:p>
          <a:p>
            <a:pPr lvl="1"/>
            <a:r>
              <a:rPr lang="en-GB" sz="900" dirty="0"/>
              <a:t>Enable users to create links, books, and free-form posts.</a:t>
            </a:r>
          </a:p>
          <a:p>
            <a:pPr lvl="1"/>
            <a:r>
              <a:rPr lang="en-GB" sz="900" dirty="0"/>
              <a:t>Display posts on the landing page with relevant tags.</a:t>
            </a:r>
          </a:p>
          <a:p>
            <a:r>
              <a:rPr lang="en-GB" sz="900" b="1" dirty="0"/>
              <a:t>Task 1: User Interface and Post Creation:</a:t>
            </a:r>
          </a:p>
          <a:p>
            <a:pPr lvl="1"/>
            <a:r>
              <a:rPr lang="en-GB" sz="900" dirty="0"/>
              <a:t>Design user-friendly interface for creating posts.</a:t>
            </a:r>
          </a:p>
          <a:p>
            <a:pPr lvl="1"/>
            <a:r>
              <a:rPr lang="en-GB" sz="900" dirty="0"/>
              <a:t>Gather necessary information for each post type.</a:t>
            </a:r>
          </a:p>
          <a:p>
            <a:r>
              <a:rPr lang="en-GB" sz="900" b="1" dirty="0"/>
              <a:t>Task 2: Tagging System and Search Functionality:</a:t>
            </a:r>
          </a:p>
          <a:p>
            <a:pPr lvl="1"/>
            <a:r>
              <a:rPr lang="en-GB" sz="900" dirty="0"/>
              <a:t>Implement tagging system for posts.</a:t>
            </a:r>
          </a:p>
          <a:p>
            <a:pPr lvl="1"/>
            <a:r>
              <a:rPr lang="en-GB" sz="900" dirty="0"/>
              <a:t>Allow users to add relevant tags and enable post filtering.</a:t>
            </a:r>
          </a:p>
          <a:p>
            <a:r>
              <a:rPr lang="en-GB" sz="900" b="1" dirty="0"/>
              <a:t>Task 3: Backend Storage and Display:</a:t>
            </a:r>
          </a:p>
          <a:p>
            <a:pPr lvl="1"/>
            <a:r>
              <a:rPr lang="en-GB" sz="900" dirty="0"/>
              <a:t>Store posts in the backend for retrieval.</a:t>
            </a:r>
          </a:p>
          <a:p>
            <a:pPr lvl="1"/>
            <a:r>
              <a:rPr lang="en-GB" sz="900" dirty="0"/>
              <a:t>Develop post service for creation and retrieval.</a:t>
            </a:r>
          </a:p>
          <a:p>
            <a:pPr lvl="1"/>
            <a:r>
              <a:rPr lang="en-GB" sz="900" dirty="0"/>
              <a:t>Integrate backend service to display posts on the landing page.</a:t>
            </a:r>
          </a:p>
        </p:txBody>
      </p:sp>
      <p:pic>
        <p:nvPicPr>
          <p:cNvPr id="6" name="Picture 5" descr="A screenshot of a computer&#10;&#10;Description automatically generated">
            <a:extLst>
              <a:ext uri="{FF2B5EF4-FFF2-40B4-BE49-F238E27FC236}">
                <a16:creationId xmlns:a16="http://schemas.microsoft.com/office/drawing/2014/main" id="{A9F4C179-D8B7-2CA4-C731-421FF2D91964}"/>
              </a:ext>
            </a:extLst>
          </p:cNvPr>
          <p:cNvPicPr>
            <a:picLocks noChangeAspect="1"/>
          </p:cNvPicPr>
          <p:nvPr/>
        </p:nvPicPr>
        <p:blipFill rotWithShape="1">
          <a:blip r:embed="rId3"/>
          <a:srcRect l="38983" r="18806" b="-1"/>
          <a:stretch/>
        </p:blipFill>
        <p:spPr>
          <a:xfrm>
            <a:off x="4572000" y="10"/>
            <a:ext cx="4569617" cy="5142230"/>
          </a:xfrm>
          <a:prstGeom prst="rect">
            <a:avLst/>
          </a:prstGeom>
          <a:ln>
            <a:noFill/>
          </a:ln>
          <a:effectLst/>
        </p:spPr>
      </p:pic>
      <p:sp>
        <p:nvSpPr>
          <p:cNvPr id="15"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44CE75-FEDF-1E7A-9EA8-D93885802784}"/>
              </a:ext>
            </a:extLst>
          </p:cNvPr>
          <p:cNvSpPr>
            <a:spLocks noGrp="1"/>
          </p:cNvSpPr>
          <p:nvPr>
            <p:ph type="title"/>
          </p:nvPr>
        </p:nvSpPr>
        <p:spPr>
          <a:xfrm>
            <a:off x="510240" y="564921"/>
            <a:ext cx="3781222" cy="810703"/>
          </a:xfrm>
        </p:spPr>
        <p:txBody>
          <a:bodyPr>
            <a:normAutofit/>
          </a:bodyPr>
          <a:lstStyle/>
          <a:p>
            <a:r>
              <a:rPr lang="en-GB" sz="2500" dirty="0"/>
              <a:t>Sprint 2</a:t>
            </a:r>
            <a:br>
              <a:rPr lang="en-GB" sz="2500" dirty="0"/>
            </a:br>
            <a:r>
              <a:rPr lang="en-GB" sz="1400" dirty="0"/>
              <a:t>Goals &amp; Outcomes</a:t>
            </a:r>
          </a:p>
        </p:txBody>
      </p:sp>
      <p:pic>
        <p:nvPicPr>
          <p:cNvPr id="17"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16549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2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3369797409"/>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414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9"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 name="Content Placeholder 2">
            <a:extLst>
              <a:ext uri="{FF2B5EF4-FFF2-40B4-BE49-F238E27FC236}">
                <a16:creationId xmlns:a16="http://schemas.microsoft.com/office/drawing/2014/main" id="{E2C16E54-A950-5998-3861-15AA602B2B8E}"/>
              </a:ext>
            </a:extLst>
          </p:cNvPr>
          <p:cNvSpPr>
            <a:spLocks noGrp="1"/>
          </p:cNvSpPr>
          <p:nvPr>
            <p:ph idx="1"/>
          </p:nvPr>
        </p:nvSpPr>
        <p:spPr>
          <a:xfrm>
            <a:off x="510241" y="1752654"/>
            <a:ext cx="3781221" cy="2699487"/>
          </a:xfrm>
        </p:spPr>
        <p:txBody>
          <a:bodyPr>
            <a:normAutofit/>
          </a:bodyPr>
          <a:lstStyle/>
          <a:p>
            <a:r>
              <a:rPr lang="en-GB" sz="800" b="1" dirty="0"/>
              <a:t>Sprint Goal:</a:t>
            </a:r>
          </a:p>
          <a:p>
            <a:pPr lvl="1"/>
            <a:r>
              <a:rPr lang="en-GB" sz="800" dirty="0"/>
              <a:t>Enable users to manage their posts and liked tags</a:t>
            </a:r>
          </a:p>
          <a:p>
            <a:pPr lvl="1"/>
            <a:r>
              <a:rPr lang="en-GB" sz="800" dirty="0"/>
              <a:t>Visualize the graph relationships.</a:t>
            </a:r>
          </a:p>
          <a:p>
            <a:r>
              <a:rPr lang="en-GB" sz="800" b="1" dirty="0"/>
              <a:t>Task 1: User Post Management:</a:t>
            </a:r>
          </a:p>
          <a:p>
            <a:pPr lvl="1"/>
            <a:r>
              <a:rPr lang="en-GB" sz="800" dirty="0"/>
              <a:t>Create user interface for managing posts and liked tags.</a:t>
            </a:r>
          </a:p>
          <a:p>
            <a:pPr lvl="1"/>
            <a:r>
              <a:rPr lang="en-GB" sz="800" dirty="0"/>
              <a:t>Create functionality for viewing, editing, deleting, and updating posts.</a:t>
            </a:r>
          </a:p>
          <a:p>
            <a:pPr lvl="1"/>
            <a:r>
              <a:rPr lang="en-GB" sz="800" dirty="0"/>
              <a:t>Develop social analysis to display post, like, and comment statistics.</a:t>
            </a:r>
          </a:p>
          <a:p>
            <a:r>
              <a:rPr lang="en-GB" sz="800" b="1" dirty="0"/>
              <a:t>Task 2: Tagging System and Search Functionality:</a:t>
            </a:r>
          </a:p>
          <a:p>
            <a:pPr lvl="1"/>
            <a:r>
              <a:rPr lang="en-GB" sz="800" dirty="0"/>
              <a:t>Create a visually interactive graph visualization feature.</a:t>
            </a:r>
          </a:p>
          <a:p>
            <a:pPr lvl="1"/>
            <a:r>
              <a:rPr lang="en-GB" sz="800" dirty="0"/>
              <a:t>Display relationships between posts and tags.</a:t>
            </a:r>
          </a:p>
          <a:p>
            <a:r>
              <a:rPr lang="en-GB" sz="800" b="1" dirty="0"/>
              <a:t>Task 3 Admin Page:</a:t>
            </a:r>
          </a:p>
          <a:p>
            <a:pPr lvl="1"/>
            <a:r>
              <a:rPr lang="en-GB" sz="800" dirty="0"/>
              <a:t>Administrators to manage posts and tags.</a:t>
            </a:r>
          </a:p>
          <a:p>
            <a:pPr lvl="1"/>
            <a:r>
              <a:rPr lang="en-GB" sz="800" dirty="0"/>
              <a:t>Allow to grant or revoke admin access.</a:t>
            </a:r>
          </a:p>
        </p:txBody>
      </p:sp>
      <p:pic>
        <p:nvPicPr>
          <p:cNvPr id="6" name="Picture 5" descr="A screenshot of a computer&#10;&#10;Description automatically generated with medium confidence">
            <a:extLst>
              <a:ext uri="{FF2B5EF4-FFF2-40B4-BE49-F238E27FC236}">
                <a16:creationId xmlns:a16="http://schemas.microsoft.com/office/drawing/2014/main" id="{334A179C-8908-D9BE-9E33-C55C021DF75D}"/>
              </a:ext>
            </a:extLst>
          </p:cNvPr>
          <p:cNvPicPr>
            <a:picLocks noChangeAspect="1"/>
          </p:cNvPicPr>
          <p:nvPr/>
        </p:nvPicPr>
        <p:blipFill rotWithShape="1">
          <a:blip r:embed="rId4"/>
          <a:srcRect l="31961" r="25383" b="-2"/>
          <a:stretch/>
        </p:blipFill>
        <p:spPr>
          <a:xfrm>
            <a:off x="4572000" y="10"/>
            <a:ext cx="4569617" cy="5142230"/>
          </a:xfrm>
          <a:prstGeom prst="rect">
            <a:avLst/>
          </a:prstGeom>
          <a:ln>
            <a:noFill/>
          </a:ln>
          <a:effectLst/>
        </p:spPr>
      </p:pic>
      <p:sp>
        <p:nvSpPr>
          <p:cNvPr id="21"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09D802-5782-2B5A-4CA8-9651C2D2B9C6}"/>
              </a:ext>
            </a:extLst>
          </p:cNvPr>
          <p:cNvSpPr>
            <a:spLocks noGrp="1"/>
          </p:cNvSpPr>
          <p:nvPr>
            <p:ph type="title"/>
          </p:nvPr>
        </p:nvSpPr>
        <p:spPr>
          <a:xfrm>
            <a:off x="510240" y="564921"/>
            <a:ext cx="3781222" cy="810703"/>
          </a:xfrm>
        </p:spPr>
        <p:txBody>
          <a:bodyPr>
            <a:normAutofit/>
          </a:bodyPr>
          <a:lstStyle/>
          <a:p>
            <a:r>
              <a:rPr lang="en-GB" sz="2500" dirty="0"/>
              <a:t>Sprint 3</a:t>
            </a:r>
            <a:br>
              <a:rPr lang="en-GB" sz="2500" dirty="0"/>
            </a:br>
            <a:r>
              <a:rPr lang="en-GB" sz="1400" dirty="0"/>
              <a:t>Goals &amp; Outcomes</a:t>
            </a:r>
          </a:p>
        </p:txBody>
      </p:sp>
      <p:pic>
        <p:nvPicPr>
          <p:cNvPr id="22"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54591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3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289422854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5153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9" name="Rectangle 48">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sz="2500" dirty="0"/>
              <a:t>Test driven development</a:t>
            </a:r>
          </a:p>
        </p:txBody>
      </p:sp>
      <p:sp>
        <p:nvSpPr>
          <p:cNvPr id="51" name="Rectangle 50">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5" name="Picture 54">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57" name="Picture 56">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206049093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8" name="Picture 17">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0" name="Rectangle 19">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4" name="Group 23">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5" name="Rectangle 24">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8" name="Rectangle 27">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a:bodyPr>
          <a:lstStyle/>
          <a:p>
            <a:pPr algn="r" defTabSz="914400"/>
            <a:r>
              <a:rPr lang="en-US" sz="2000"/>
              <a:t>Test driven development</a:t>
            </a:r>
            <a:br>
              <a:rPr lang="en-US" sz="2000"/>
            </a:br>
            <a:r>
              <a:rPr lang="en-US" sz="2000"/>
              <a:t>Unit &amp; Integration test results</a:t>
            </a:r>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5"/>
          <a:srcRect l="1408" r="8372" b="-1"/>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rotWithShape="1">
          <a:blip r:embed="rId6"/>
          <a:srcRect l="14818" r="16146" b="-4"/>
          <a:stretch/>
        </p:blipFill>
        <p:spPr>
          <a:xfrm>
            <a:off x="6833787" y="11635"/>
            <a:ext cx="2310214" cy="3129015"/>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dirty="0">
                <a:solidFill>
                  <a:srgbClr val="FFFFFF"/>
                </a:solidFill>
              </a:rPr>
              <a:t>Knowledge sharing feedback</a:t>
            </a:r>
            <a:br>
              <a:rPr lang="en-US" sz="3600" dirty="0">
                <a:solidFill>
                  <a:srgbClr val="FFFFFF"/>
                </a:solidFill>
              </a:rPr>
            </a:br>
            <a:r>
              <a:rPr lang="en-US" sz="1600" dirty="0">
                <a:solidFill>
                  <a:srgbClr val="FFFFFF"/>
                </a:solidFill>
              </a:rPr>
              <a:t>Against success criteria</a:t>
            </a:r>
            <a:endParaRPr lang="en-US" sz="3600" dirty="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optimisation and scaling.</a:t>
            </a:r>
          </a:p>
          <a:p>
            <a:r>
              <a:rPr lang="en-GB" sz="1200" b="1" dirty="0"/>
              <a:t>Comparison with </a:t>
            </a:r>
            <a:r>
              <a:rPr lang="en-GB" sz="1200" b="1" dirty="0" err="1"/>
              <a:t>Nuclino</a:t>
            </a:r>
            <a:r>
              <a:rPr lang="en-GB" sz="1200" b="1" dirty="0"/>
              <a:t> Platform</a:t>
            </a:r>
            <a:r>
              <a:rPr lang="en-GB" sz="1200" dirty="0"/>
              <a:t>:</a:t>
            </a:r>
          </a:p>
          <a:p>
            <a:pPr lvl="1"/>
            <a:r>
              <a:rPr lang="en-GB" sz="1200" dirty="0" err="1"/>
              <a:t>Nuclino</a:t>
            </a:r>
            <a:r>
              <a:rPr lang="en-GB" sz="1200" dirty="0"/>
              <a:t>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14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dirty="0">
                <a:effectLst/>
              </a:rPr>
              <a:t>Opportunity</a:t>
            </a:r>
            <a:br>
              <a:rPr lang="en-GB" sz="2500" dirty="0">
                <a:effectLst/>
              </a:rPr>
            </a:br>
            <a:r>
              <a:rPr lang="en-GB" sz="2500" dirty="0">
                <a:effectLst/>
              </a:rPr>
              <a:t>Revolutionizing Knowledge Sharing at MHR</a:t>
            </a:r>
            <a:endParaRPr lang="en-GB" sz="2500" dirty="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4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sz="1400"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extLst>
              <p:ext uri="{D42A27DB-BD31-4B8C-83A1-F6EECF244321}">
                <p14:modId xmlns:p14="http://schemas.microsoft.com/office/powerpoint/2010/main" val="1216633822"/>
              </p:ext>
            </p:extLst>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3">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 name="Rectangle 25">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7">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45" name="Rectangle 29">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dirty="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3998838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200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5F59-22D0-220F-09EA-158947AFCBF3}"/>
              </a:ext>
            </a:extLst>
          </p:cNvPr>
          <p:cNvSpPr>
            <a:spLocks noGrp="1"/>
          </p:cNvSpPr>
          <p:nvPr>
            <p:ph type="title"/>
          </p:nvPr>
        </p:nvSpPr>
        <p:spPr>
          <a:xfrm>
            <a:off x="510240" y="564921"/>
            <a:ext cx="7210396" cy="810703"/>
          </a:xfrm>
        </p:spPr>
        <p:txBody>
          <a:bodyPr>
            <a:normAutofit/>
          </a:bodyPr>
          <a:lstStyle/>
          <a:p>
            <a:r>
              <a:rPr lang="en-GB" sz="2500" dirty="0"/>
              <a:t>Positive impact on knowledge sharing and collaboration</a:t>
            </a:r>
          </a:p>
        </p:txBody>
      </p:sp>
      <p:graphicFrame>
        <p:nvGraphicFramePr>
          <p:cNvPr id="5" name="Content Placeholder 2">
            <a:extLst>
              <a:ext uri="{FF2B5EF4-FFF2-40B4-BE49-F238E27FC236}">
                <a16:creationId xmlns:a16="http://schemas.microsoft.com/office/drawing/2014/main" id="{7E17B1BF-C629-115A-360D-1F2A3D899DAB}"/>
              </a:ext>
            </a:extLst>
          </p:cNvPr>
          <p:cNvGraphicFramePr>
            <a:graphicFrameLocks noGrp="1"/>
          </p:cNvGraphicFramePr>
          <p:nvPr>
            <p:ph idx="1"/>
            <p:extLst>
              <p:ext uri="{D42A27DB-BD31-4B8C-83A1-F6EECF244321}">
                <p14:modId xmlns:p14="http://schemas.microsoft.com/office/powerpoint/2010/main" val="2110786241"/>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8F27-FDF3-5305-949B-74395A581D1C}"/>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BF2BED0C-0669-2E3D-04F0-5224B8EB0ABD}"/>
              </a:ext>
            </a:extLst>
          </p:cNvPr>
          <p:cNvSpPr>
            <a:spLocks noGrp="1"/>
          </p:cNvSpPr>
          <p:nvPr>
            <p:ph idx="1"/>
          </p:nvPr>
        </p:nvSpPr>
        <p:spPr/>
        <p:txBody>
          <a:bodyPr>
            <a:normAutofit fontScale="92500" lnSpcReduction="10000"/>
          </a:bodyPr>
          <a:lstStyle/>
          <a:p>
            <a:pPr marL="257175" indent="-257175">
              <a:buFont typeface="Arial" panose="020B0604020202020204" pitchFamily="34" charset="0"/>
              <a:buChar char="•"/>
            </a:pPr>
            <a:r>
              <a:rPr lang="en-GB" sz="1800" i="1" dirty="0"/>
              <a:t>Innovation training: Innovation workshops: Innovation speaker</a:t>
            </a:r>
            <a:r>
              <a:rPr lang="en-GB" sz="1800" dirty="0"/>
              <a:t> (2021) </a:t>
            </a:r>
            <a:r>
              <a:rPr lang="en-GB" sz="1800" i="1" dirty="0"/>
              <a:t>Innovation Training | Design Thinking Workshops</a:t>
            </a:r>
            <a:r>
              <a:rPr lang="en-GB" sz="1800" dirty="0"/>
              <a:t>. Available at: https://www.innovationtraining.org/ (Accessed: 1 April 2023). </a:t>
            </a:r>
          </a:p>
          <a:p>
            <a:pPr marL="257175" indent="-257175">
              <a:buFont typeface="Arial" panose="020B0604020202020204" pitchFamily="34" charset="0"/>
              <a:buChar char="•"/>
            </a:pPr>
            <a:r>
              <a:rPr lang="en-GB" sz="1800" dirty="0"/>
              <a:t>Author, G. (2022) </a:t>
            </a:r>
            <a:r>
              <a:rPr lang="en-GB" sz="1800" i="1" dirty="0"/>
              <a:t>Marketing tools you can use</a:t>
            </a:r>
            <a:r>
              <a:rPr lang="en-GB" sz="1800" dirty="0"/>
              <a:t>, </a:t>
            </a:r>
            <a:r>
              <a:rPr lang="en-GB" sz="1800" i="1" dirty="0"/>
              <a:t>Influencer Marketing Hub</a:t>
            </a:r>
            <a:r>
              <a:rPr lang="en-GB" sz="1800" dirty="0"/>
              <a:t>. Available at: https://influencermarketinghub.com/support-ukraine-marketing-tools/ (Accessed: 1 April 2023). </a:t>
            </a:r>
          </a:p>
          <a:p>
            <a:pPr marL="257175" indent="-257175">
              <a:buFont typeface="Arial" panose="020B0604020202020204" pitchFamily="34" charset="0"/>
              <a:buChar char="•"/>
            </a:pPr>
            <a:r>
              <a:rPr lang="en-GB" sz="1800" dirty="0"/>
              <a:t>Schwartz, J., Denny, B. and Mallon, D. (2020) Knowledge management, Deloitte Insights. Available at: https://www2.deloitte.com/us/en/insights/focus/human-capital-trends/2020/knowledge-management-strategy.html (Accessed: 20 April 2023).</a:t>
            </a:r>
          </a:p>
          <a:p>
            <a:pPr marL="257175" indent="-257175">
              <a:buFont typeface="Arial" panose="020B0604020202020204" pitchFamily="34" charset="0"/>
              <a:buChar char="•"/>
            </a:pPr>
            <a:endParaRPr lang="en-GB" dirty="0">
              <a:effectLst/>
            </a:endParaRPr>
          </a:p>
          <a:p>
            <a:endParaRPr lang="en-GB" dirty="0"/>
          </a:p>
        </p:txBody>
      </p:sp>
    </p:spTree>
    <p:extLst>
      <p:ext uri="{BB962C8B-B14F-4D97-AF65-F5344CB8AC3E}">
        <p14:creationId xmlns:p14="http://schemas.microsoft.com/office/powerpoint/2010/main" val="40267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53"/>
        <p:cNvGrpSpPr/>
        <p:nvPr/>
      </p:nvGrpSpPr>
      <p:grpSpPr>
        <a:xfrm>
          <a:off x="0" y="0"/>
          <a:ext cx="0" cy="0"/>
          <a:chOff x="0" y="0"/>
          <a:chExt cx="0" cy="0"/>
        </a:xfrm>
      </p:grpSpPr>
      <p:pic>
        <p:nvPicPr>
          <p:cNvPr id="257" name="Picture 256" descr="Papercraft and scissors">
            <a:extLst>
              <a:ext uri="{FF2B5EF4-FFF2-40B4-BE49-F238E27FC236}">
                <a16:creationId xmlns:a16="http://schemas.microsoft.com/office/drawing/2014/main" id="{70A4FEB9-6BCC-ADF9-16DF-EA1935CE7BDB}"/>
              </a:ext>
            </a:extLst>
          </p:cNvPr>
          <p:cNvPicPr>
            <a:picLocks noChangeAspect="1"/>
          </p:cNvPicPr>
          <p:nvPr/>
        </p:nvPicPr>
        <p:blipFill rotWithShape="1">
          <a:blip r:embed="rId3"/>
          <a:srcRect t="15731"/>
          <a:stretch/>
        </p:blipFill>
        <p:spPr>
          <a:xfrm>
            <a:off x="-2382" y="10"/>
            <a:ext cx="9144000" cy="5143490"/>
          </a:xfrm>
          <a:prstGeom prst="rect">
            <a:avLst/>
          </a:prstGeom>
        </p:spPr>
      </p:pic>
      <p:sp>
        <p:nvSpPr>
          <p:cNvPr id="261" name="Rectangle 260">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4" name="Google Shape;254;p33"/>
          <p:cNvSpPr txBox="1">
            <a:spLocks noGrp="1"/>
          </p:cNvSpPr>
          <p:nvPr>
            <p:ph type="ctrTitle"/>
          </p:nvPr>
        </p:nvSpPr>
        <p:spPr>
          <a:xfrm>
            <a:off x="510241" y="3302000"/>
            <a:ext cx="6100109" cy="70518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sz="1700" dirty="0">
                <a:latin typeface="Abadi" panose="020B0604020104020204" pitchFamily="34" charset="0"/>
              </a:rPr>
              <a:t>Thank you</a:t>
            </a:r>
            <a:br>
              <a:rPr lang="en-GB" sz="1700" dirty="0">
                <a:latin typeface="Abadi" panose="020B0604020104020204" pitchFamily="34" charset="0"/>
              </a:rPr>
            </a:br>
            <a:r>
              <a:rPr lang="en-GB" sz="1700" dirty="0">
                <a:latin typeface="Abadi" panose="020B0604020104020204" pitchFamily="34" charset="0"/>
              </a:rPr>
              <a:t>Q&amp;A</a:t>
            </a:r>
          </a:p>
        </p:txBody>
      </p:sp>
      <p:sp>
        <p:nvSpPr>
          <p:cNvPr id="255" name="Google Shape;255;p33"/>
          <p:cNvSpPr txBox="1">
            <a:spLocks noGrp="1"/>
          </p:cNvSpPr>
          <p:nvPr>
            <p:ph type="subTitle" idx="1"/>
          </p:nvPr>
        </p:nvSpPr>
        <p:spPr>
          <a:xfrm>
            <a:off x="510241" y="4006726"/>
            <a:ext cx="6100109" cy="304925"/>
          </a:xfrm>
          <a:prstGeom prst="rect">
            <a:avLst/>
          </a:prstGeom>
        </p:spPr>
        <p:txBody>
          <a:bodyPr spcFirstLastPara="1" lIns="91425" tIns="91425" rIns="91425" bIns="91425" anchorCtr="0">
            <a:normAutofit fontScale="77500" lnSpcReduction="20000"/>
          </a:bodyPr>
          <a:lstStyle/>
          <a:p>
            <a:pPr marL="0" lvl="0" indent="0" rtl="0">
              <a:spcBef>
                <a:spcPts val="0"/>
              </a:spcBef>
              <a:spcAft>
                <a:spcPts val="0"/>
              </a:spcAft>
              <a:buNone/>
            </a:pPr>
            <a:endParaRPr lang="en-GB" sz="1400">
              <a:latin typeface="Abadi" panose="020B0604020104020204" pitchFamily="34" charset="0"/>
            </a:endParaRPr>
          </a:p>
        </p:txBody>
      </p:sp>
      <p:sp>
        <p:nvSpPr>
          <p:cNvPr id="263" name="Rectangle 262">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Rectangle 264">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54"/>
                                        </p:tgtEl>
                                        <p:attrNameLst>
                                          <p:attrName>style.visibility</p:attrName>
                                        </p:attrNameLst>
                                      </p:cBhvr>
                                      <p:to>
                                        <p:strVal val="visible"/>
                                      </p:to>
                                    </p:set>
                                    <p:animEffect transition="in" filter="fade">
                                      <p:cBhvr>
                                        <p:cTn id="7" dur="7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oloured organisers on shelves">
            <a:extLst>
              <a:ext uri="{FF2B5EF4-FFF2-40B4-BE49-F238E27FC236}">
                <a16:creationId xmlns:a16="http://schemas.microsoft.com/office/drawing/2014/main" id="{8B6B1227-D511-04A3-635C-5ACB11D36AC1}"/>
              </a:ext>
            </a:extLst>
          </p:cNvPr>
          <p:cNvPicPr>
            <a:picLocks noChangeAspect="1"/>
          </p:cNvPicPr>
          <p:nvPr/>
        </p:nvPicPr>
        <p:blipFill rotWithShape="1">
          <a:blip r:embed="rId5"/>
          <a:srcRect t="16667"/>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95E1F9-A076-AC15-FBDF-DA968D3D2E90}"/>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spcBef>
                <a:spcPct val="0"/>
              </a:spcBef>
            </a:pPr>
            <a:r>
              <a:rPr lang="en-US" sz="3600"/>
              <a:t>Case Study </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72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3" name="Picture 12">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 name="Rectangle 14">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9" name="Group 1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Buildings and reflections">
            <a:extLst>
              <a:ext uri="{FF2B5EF4-FFF2-40B4-BE49-F238E27FC236}">
                <a16:creationId xmlns:a16="http://schemas.microsoft.com/office/drawing/2014/main" id="{473525CC-B2F6-7500-8EEE-9270F668C155}"/>
              </a:ext>
            </a:extLst>
          </p:cNvPr>
          <p:cNvPicPr>
            <a:picLocks noChangeAspect="1"/>
          </p:cNvPicPr>
          <p:nvPr/>
        </p:nvPicPr>
        <p:blipFill rotWithShape="1">
          <a:blip r:embed="rId6"/>
          <a:srcRect l="29337" r="25479" b="-1"/>
          <a:stretch/>
        </p:blipFill>
        <p:spPr>
          <a:xfrm>
            <a:off x="5660857" y="10"/>
            <a:ext cx="3480760" cy="5142230"/>
          </a:xfrm>
          <a:prstGeom prst="rect">
            <a:avLst/>
          </a:prstGeom>
          <a:ln>
            <a:noFill/>
          </a:ln>
          <a:effectLst/>
        </p:spPr>
      </p:pic>
      <p:sp>
        <p:nvSpPr>
          <p:cNvPr id="23" name="Rectangle 2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3390C0C-0F66-003A-45EB-6D4EACFA2790}"/>
              </a:ext>
            </a:extLst>
          </p:cNvPr>
          <p:cNvSpPr>
            <a:spLocks noGrp="1"/>
          </p:cNvSpPr>
          <p:nvPr>
            <p:ph type="title"/>
          </p:nvPr>
        </p:nvSpPr>
        <p:spPr>
          <a:xfrm>
            <a:off x="510240" y="564921"/>
            <a:ext cx="5315664" cy="810703"/>
          </a:xfrm>
        </p:spPr>
        <p:txBody>
          <a:bodyPr vert="horz" lIns="91440" tIns="45720" rIns="91440" bIns="45720" rtlCol="0" anchor="ctr">
            <a:normAutofit/>
          </a:bodyPr>
          <a:lstStyle/>
          <a:p>
            <a:pPr defTabSz="914400">
              <a:spcBef>
                <a:spcPct val="0"/>
              </a:spcBef>
            </a:pPr>
            <a:r>
              <a:rPr lang="en-US" sz="2500" dirty="0"/>
              <a:t>Deloitte's Knowledge-Sharing Platform - D Street</a:t>
            </a:r>
          </a:p>
        </p:txBody>
      </p:sp>
      <p:pic>
        <p:nvPicPr>
          <p:cNvPr id="25" name="Picture 2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Text Placeholder 2">
            <a:extLst>
              <a:ext uri="{FF2B5EF4-FFF2-40B4-BE49-F238E27FC236}">
                <a16:creationId xmlns:a16="http://schemas.microsoft.com/office/drawing/2014/main" id="{13BB197A-758B-6E4D-20C3-CC6F73DFDAA9}"/>
              </a:ext>
            </a:extLst>
          </p:cNvPr>
          <p:cNvSpPr>
            <a:spLocks noGrp="1"/>
          </p:cNvSpPr>
          <p:nvPr>
            <p:ph type="body" idx="1"/>
          </p:nvPr>
        </p:nvSpPr>
        <p:spPr>
          <a:xfrm>
            <a:off x="510240" y="1752654"/>
            <a:ext cx="4817409" cy="2699487"/>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200" dirty="0"/>
              <a:t>D Street:</a:t>
            </a:r>
          </a:p>
          <a:p>
            <a:pPr lvl="1" indent="-228600" defTabSz="914400">
              <a:spcAft>
                <a:spcPts val="600"/>
              </a:spcAft>
              <a:buFont typeface="Arial" panose="020B0604020202020204" pitchFamily="34" charset="0"/>
              <a:buChar char="•"/>
            </a:pPr>
            <a:r>
              <a:rPr lang="en-US" sz="1200" dirty="0"/>
              <a:t>Launched in 2012</a:t>
            </a:r>
          </a:p>
          <a:p>
            <a:pPr lvl="1" indent="-228600" defTabSz="914400">
              <a:spcAft>
                <a:spcPts val="600"/>
              </a:spcAft>
              <a:buFont typeface="Arial" panose="020B0604020202020204" pitchFamily="34" charset="0"/>
              <a:buChar char="•"/>
            </a:pPr>
            <a:r>
              <a:rPr lang="en-US" sz="1200" dirty="0"/>
              <a:t>Enables collaboration and knowledge sharing across Deloitte</a:t>
            </a:r>
          </a:p>
          <a:p>
            <a:pPr lvl="1" indent="-228600" defTabSz="914400">
              <a:spcAft>
                <a:spcPts val="600"/>
              </a:spcAft>
              <a:buFont typeface="Arial" panose="020B0604020202020204" pitchFamily="34" charset="0"/>
              <a:buChar char="•"/>
            </a:pPr>
            <a:r>
              <a:rPr lang="en-US" sz="1200" dirty="0"/>
              <a:t>Search functionality, content curation, collaboration tools, and analytics</a:t>
            </a:r>
          </a:p>
          <a:p>
            <a:pPr indent="-228600" defTabSz="914400">
              <a:spcAft>
                <a:spcPts val="600"/>
              </a:spcAft>
              <a:buFont typeface="Arial" panose="020B0604020202020204" pitchFamily="34" charset="0"/>
              <a:buChar char="•"/>
            </a:pPr>
            <a:r>
              <a:rPr lang="en-US" sz="1200" dirty="0"/>
              <a:t>Impact and Benefits of D Street:</a:t>
            </a:r>
          </a:p>
          <a:p>
            <a:pPr lvl="1" indent="-228600" defTabSz="914400">
              <a:spcAft>
                <a:spcPts val="600"/>
              </a:spcAft>
              <a:buFont typeface="Arial" panose="020B0604020202020204" pitchFamily="34" charset="0"/>
              <a:buChar char="•"/>
            </a:pPr>
            <a:r>
              <a:rPr lang="en-US" sz="1200" dirty="0"/>
              <a:t>Increased knowledge-sharing by 400%</a:t>
            </a:r>
          </a:p>
          <a:p>
            <a:pPr lvl="1" indent="-228600" defTabSz="914400">
              <a:spcAft>
                <a:spcPts val="600"/>
              </a:spcAft>
              <a:buFont typeface="Arial" panose="020B0604020202020204" pitchFamily="34" charset="0"/>
              <a:buChar char="•"/>
            </a:pPr>
            <a:r>
              <a:rPr lang="en-US" sz="1200" dirty="0"/>
              <a:t>Improved content quality and relevance</a:t>
            </a:r>
          </a:p>
          <a:p>
            <a:pPr lvl="1" indent="-228600" defTabSz="914400">
              <a:spcAft>
                <a:spcPts val="600"/>
              </a:spcAft>
              <a:buFont typeface="Arial" panose="020B0604020202020204" pitchFamily="34" charset="0"/>
              <a:buChar char="•"/>
            </a:pPr>
            <a:r>
              <a:rPr lang="en-US" sz="1200" dirty="0"/>
              <a:t>Reduced duplication of effort and resources</a:t>
            </a:r>
          </a:p>
        </p:txBody>
      </p:sp>
      <p:sp>
        <p:nvSpPr>
          <p:cNvPr id="6" name="TextBox 5">
            <a:extLst>
              <a:ext uri="{FF2B5EF4-FFF2-40B4-BE49-F238E27FC236}">
                <a16:creationId xmlns:a16="http://schemas.microsoft.com/office/drawing/2014/main" id="{D6F43270-7027-EF07-CE9F-C30C5A04AE84}"/>
              </a:ext>
            </a:extLst>
          </p:cNvPr>
          <p:cNvSpPr txBox="1"/>
          <p:nvPr/>
        </p:nvSpPr>
        <p:spPr>
          <a:xfrm>
            <a:off x="701644" y="4128976"/>
            <a:ext cx="4572000" cy="276999"/>
          </a:xfrm>
          <a:prstGeom prst="rect">
            <a:avLst/>
          </a:prstGeom>
          <a:noFill/>
        </p:spPr>
        <p:txBody>
          <a:bodyPr wrap="square">
            <a:spAutoFit/>
          </a:bodyPr>
          <a:lstStyle/>
          <a:p>
            <a:r>
              <a:rPr lang="en-GB" sz="1200" i="1" dirty="0">
                <a:effectLst/>
                <a:latin typeface="Abadi" panose="020B0604020104020204" pitchFamily="34" charset="0"/>
                <a:ea typeface="Calibri" panose="020F0502020204030204" pitchFamily="34" charset="0"/>
                <a:cs typeface="Times New Roman" panose="02020603050405020304" pitchFamily="18" charset="0"/>
              </a:rPr>
              <a:t>(Schwartz et al., Knowledge Management, 2021)</a:t>
            </a:r>
            <a:endParaRPr lang="en-GB" sz="2000" dirty="0">
              <a:latin typeface="Abadi" panose="020B0604020104020204" pitchFamily="34" charset="0"/>
            </a:endParaRPr>
          </a:p>
        </p:txBody>
      </p:sp>
    </p:spTree>
    <p:extLst>
      <p:ext uri="{BB962C8B-B14F-4D97-AF65-F5344CB8AC3E}">
        <p14:creationId xmlns:p14="http://schemas.microsoft.com/office/powerpoint/2010/main" val="223834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2359</TotalTime>
  <Words>5465</Words>
  <Application>Microsoft Office PowerPoint</Application>
  <PresentationFormat>On-screen Show (16:9)</PresentationFormat>
  <Paragraphs>544</Paragraphs>
  <Slides>54</Slides>
  <Notes>27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Symbol</vt:lpstr>
      <vt:lpstr>Arial</vt:lpstr>
      <vt:lpstr>Times New Roman</vt:lpstr>
      <vt:lpstr>Verdana</vt:lpstr>
      <vt:lpstr>Trebuchet MS</vt:lpstr>
      <vt:lpstr>Abadi</vt:lpstr>
      <vt:lpstr>Tenorite</vt:lpstr>
      <vt:lpstr>Calibri</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Case Study </vt:lpstr>
      <vt:lpstr>Deloitte's Knowledge-Sharing Platform - D Street</vt:lpstr>
      <vt:lpstr>Systems study</vt:lpstr>
      <vt:lpstr>Miro board</vt:lpstr>
      <vt:lpstr>Miro board limitations</vt:lpstr>
      <vt:lpstr>Live demo of Miro board</vt:lpstr>
      <vt:lpstr>Nuclino</vt:lpstr>
      <vt:lpstr>Nuclino limitations</vt:lpstr>
      <vt:lpstr>Live demo of Nuclino</vt:lpstr>
      <vt:lpstr>Results of analysis</vt:lpstr>
      <vt:lpstr>Gap: Enhancing Search Capabilities in Knowledge Repositories</vt:lpstr>
      <vt:lpstr>Opportunity for Internal Knowledge-Sharing Platform</vt:lpstr>
      <vt:lpstr>Challenges</vt:lpstr>
      <vt:lpstr>Professional, Ethical, Legal, and Social Issues</vt:lpstr>
      <vt:lpstr>Project management</vt:lpstr>
      <vt:lpstr>Success Criteria</vt:lpstr>
      <vt:lpstr>JAD Sessions Joint Application Design </vt:lpstr>
      <vt:lpstr>Project scope</vt:lpstr>
      <vt:lpstr>Key functional requirements</vt:lpstr>
      <vt:lpstr>Key Non-Functional Requirements</vt:lpstr>
      <vt:lpstr>Project timeline</vt:lpstr>
      <vt:lpstr>System design</vt:lpstr>
      <vt:lpstr>Technology Stack</vt:lpstr>
      <vt:lpstr>System diagrams</vt:lpstr>
      <vt:lpstr>UX Designs</vt:lpstr>
      <vt:lpstr>Test plans</vt:lpstr>
      <vt:lpstr>Iterative development</vt:lpstr>
      <vt:lpstr>Sprint 1 Goals &amp; Outcomes</vt:lpstr>
      <vt:lpstr>Sprint 1  Challenges</vt:lpstr>
      <vt:lpstr>Sprint 2 Goals &amp; Outcomes</vt:lpstr>
      <vt:lpstr>Sprint 2  Challenges</vt:lpstr>
      <vt:lpstr>Sprint 3 Goals &amp; Outcomes</vt:lpstr>
      <vt:lpstr>Sprint 3  Challenges</vt:lpstr>
      <vt:lpstr>Test driven development</vt:lpstr>
      <vt:lpstr>Test driven development Unit &amp; Integration test results</vt:lpstr>
      <vt:lpstr>Live Demo of Knowledge sharing platform</vt:lpstr>
      <vt:lpstr>UI Feedback</vt:lpstr>
      <vt:lpstr>Discovery page</vt:lpstr>
      <vt:lpstr>Create post page</vt:lpstr>
      <vt:lpstr>Profile page</vt:lpstr>
      <vt:lpstr>Knowledge sharing feedback Against success criteria</vt:lpstr>
      <vt:lpstr>Hosting Cost Analysis</vt:lpstr>
      <vt:lpstr>Future work Future Functional Requirements</vt:lpstr>
      <vt:lpstr>Future work Potential Improvements</vt:lpstr>
      <vt:lpstr>Project conclusion</vt:lpstr>
      <vt:lpstr>Positive impact on knowledge sharing and collaboration</vt:lpstr>
      <vt:lpstr>References</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289</cp:revision>
  <dcterms:modified xsi:type="dcterms:W3CDTF">2023-06-14T14:50:53Z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